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8"/>
  </p:notesMasterIdLst>
  <p:sldIdLst>
    <p:sldId id="256" r:id="rId7"/>
    <p:sldId id="263" r:id="rId8"/>
    <p:sldId id="270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59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E8FD-D46A-4432-AE2D-3D849896E7E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6AE36-021D-4013-805F-D7D6B8FB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0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24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6D0E-52FF-4A65-A8D2-8A2B674BBC5C}" type="datetime1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5B7-1601-4B15-9A40-F29C253191DE}" type="datetime1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C0-E9B7-4B0D-A2EB-F822AFCC2ACE}" type="datetime1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7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6D0E-52FF-4A65-A8D2-8A2B674BBC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1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00DB-C2D5-41BC-9BEB-FD691F1DFE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94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6A6A-F3EA-4F62-ABAD-6124BCBD67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2EC-8E7E-4066-876A-9B1B96A675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8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A08B-271F-4179-B4C2-6BCE3F4F0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4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654-E699-4073-8005-EB900C4E85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4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6E0-DFE1-4875-913F-10EA10E1AF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C5E5-20B5-45BA-9E09-9983BE4BBA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4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00DB-C2D5-41BC-9BEB-FD691F1DFEF7}" type="datetime1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32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CD2-92A5-44EF-844A-2B05DDB03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5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5B7-1601-4B15-9A40-F29C253191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C0-E9B7-4B0D-A2EB-F822AFCC2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1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6D0E-52FF-4A65-A8D2-8A2B674BBC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00DB-C2D5-41BC-9BEB-FD691F1DFE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76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6A6A-F3EA-4F62-ABAD-6124BCBD67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96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2EC-8E7E-4066-876A-9B1B96A675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13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A08B-271F-4179-B4C2-6BCE3F4F0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95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654-E699-4073-8005-EB900C4E85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99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6E0-DFE1-4875-913F-10EA10E1AF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3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6A6A-F3EA-4F62-ABAD-6124BCBD6736}" type="datetime1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81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C5E5-20B5-45BA-9E09-9983BE4BBA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6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CD2-92A5-44EF-844A-2B05DDB03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17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5B7-1601-4B15-9A40-F29C253191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02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C0-E9B7-4B0D-A2EB-F822AFCC2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48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6D0E-52FF-4A65-A8D2-8A2B674BBC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4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00DB-C2D5-41BC-9BEB-FD691F1DFE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86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6A6A-F3EA-4F62-ABAD-6124BCBD67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45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2EC-8E7E-4066-876A-9B1B96A675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99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A08B-271F-4179-B4C2-6BCE3F4F0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34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654-E699-4073-8005-EB900C4E85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2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2EC-8E7E-4066-876A-9B1B96A675A5}" type="datetime1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32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6E0-DFE1-4875-913F-10EA10E1AF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42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C5E5-20B5-45BA-9E09-9983BE4BBA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31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CD2-92A5-44EF-844A-2B05DDB03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10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5B7-1601-4B15-9A40-F29C253191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0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C0-E9B7-4B0D-A2EB-F822AFCC2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45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6D0E-52FF-4A65-A8D2-8A2B674BBC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2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00DB-C2D5-41BC-9BEB-FD691F1DFE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5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6A6A-F3EA-4F62-ABAD-6124BCBD67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2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2EC-8E7E-4066-876A-9B1B96A675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99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A08B-271F-4179-B4C2-6BCE3F4F0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2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A08B-271F-4179-B4C2-6BCE3F4F09D8}" type="datetime1">
              <a:rPr lang="ru-RU" smtClean="0"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03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654-E699-4073-8005-EB900C4E85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73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6E0-DFE1-4875-913F-10EA10E1AF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47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C5E5-20B5-45BA-9E09-9983BE4BBA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70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CD2-92A5-44EF-844A-2B05DDB03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71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5B7-1601-4B15-9A40-F29C253191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28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C0-E9B7-4B0D-A2EB-F822AFCC2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97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6D0E-52FF-4A65-A8D2-8A2B674BBC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9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00DB-C2D5-41BC-9BEB-FD691F1DFE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512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6A6A-F3EA-4F62-ABAD-6124BCBD67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61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2EC-8E7E-4066-876A-9B1B96A675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654-E699-4073-8005-EB900C4E8554}" type="datetime1">
              <a:rPr lang="ru-RU" smtClean="0"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12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A08B-271F-4179-B4C2-6BCE3F4F0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0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654-E699-4073-8005-EB900C4E85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62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6E0-DFE1-4875-913F-10EA10E1AF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23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C5E5-20B5-45BA-9E09-9983BE4BBA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33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CD2-92A5-44EF-844A-2B05DDB03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954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5B7-1601-4B15-9A40-F29C253191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74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C0-E9B7-4B0D-A2EB-F822AFCC2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5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6E0-DFE1-4875-913F-10EA10E1AF5F}" type="datetime1">
              <a:rPr lang="ru-RU" smtClean="0"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0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C5E5-20B5-45BA-9E09-9983BE4BBA2D}" type="datetime1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CD2-92A5-44EF-844A-2B05DDB03AAC}" type="datetime1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3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6D40-F3E6-4320-88AF-5F6666709C66}" type="datetime1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5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6D40-F3E6-4320-88AF-5F6666709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6D40-F3E6-4320-88AF-5F6666709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8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6D40-F3E6-4320-88AF-5F6666709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6D40-F3E6-4320-88AF-5F6666709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6D40-F3E6-4320-88AF-5F6666709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5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3577">
            <a:off x="-163517" y="1532653"/>
            <a:ext cx="7568447" cy="3813794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sp>
        <p:nvSpPr>
          <p:cNvPr id="9" name="Прямоугольник 8"/>
          <p:cNvSpPr/>
          <p:nvPr/>
        </p:nvSpPr>
        <p:spPr>
          <a:xfrm rot="351691">
            <a:off x="2088218" y="4879125"/>
            <a:ext cx="6720290" cy="1515347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578012">
            <a:off x="185978" y="2039166"/>
            <a:ext cx="65702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663300"/>
                </a:solidFill>
              </a:rPr>
              <a:t>Экология добра</a:t>
            </a:r>
            <a:endParaRPr lang="ru-RU" sz="8800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352342">
            <a:off x="5098312" y="5134521"/>
            <a:ext cx="3352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Воспитатель ДОУ «Сказка»</a:t>
            </a:r>
          </a:p>
          <a:p>
            <a:r>
              <a:rPr lang="ru-RU" dirty="0"/>
              <a:t>г</a:t>
            </a:r>
            <a:r>
              <a:rPr lang="ru-RU" dirty="0" smtClean="0"/>
              <a:t>. Игарка</a:t>
            </a:r>
          </a:p>
          <a:p>
            <a:r>
              <a:rPr lang="ru-RU" dirty="0" smtClean="0"/>
              <a:t>Ридель Алиса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2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4059045" y="4093221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43551" y="211146"/>
            <a:ext cx="10050259" cy="81358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Содержание проекта</a:t>
            </a:r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47084" y="1258121"/>
            <a:ext cx="10050259" cy="495539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53" y="1533529"/>
            <a:ext cx="76558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Определение основных экологических проблем Красноярского края.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Беседа </a:t>
            </a:r>
            <a:r>
              <a:rPr lang="ru-RU" dirty="0" smtClean="0"/>
              <a:t>«Как природа нам жить помогает»  </a:t>
            </a:r>
            <a:r>
              <a:rPr lang="ru-RU" b="1" dirty="0" smtClean="0"/>
              <a:t>См. Приложение 1</a:t>
            </a:r>
            <a:endParaRPr lang="ru-RU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Групповое родительское собрание. Тема собрания: «Формирование экологического воспитания детей старшей группы »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Образовательная ситуация – </a:t>
            </a:r>
            <a:r>
              <a:rPr lang="ru-RU" dirty="0" smtClean="0"/>
              <a:t>«В какой воде уточкам лучше?». </a:t>
            </a:r>
            <a:r>
              <a:rPr lang="ru-RU" b="1" dirty="0" smtClean="0"/>
              <a:t>См. Приложение 2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Фотовыставка</a:t>
            </a:r>
            <a:r>
              <a:rPr lang="en-US" dirty="0" smtClean="0"/>
              <a:t> «</a:t>
            </a:r>
            <a:r>
              <a:rPr lang="ru-RU" dirty="0" smtClean="0"/>
              <a:t>Об этом стоит задуматься!</a:t>
            </a:r>
            <a:r>
              <a:rPr lang="en-US" dirty="0" smtClean="0"/>
              <a:t>».</a:t>
            </a:r>
            <a:r>
              <a:rPr lang="ru-RU" dirty="0" smtClean="0"/>
              <a:t>  </a:t>
            </a:r>
            <a:r>
              <a:rPr lang="ru-RU" b="1" dirty="0" smtClean="0"/>
              <a:t>См. Приложение 3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</a:t>
            </a:r>
            <a:r>
              <a:rPr lang="en-US" dirty="0" err="1"/>
              <a:t>кскурси</a:t>
            </a:r>
            <a:r>
              <a:rPr lang="ru-RU" dirty="0"/>
              <a:t>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ru-RU" dirty="0" smtClean="0"/>
              <a:t>берег протоки реки Енисей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Беседа: «Уникальная природа нашего Края. Как помочь и сохранить?» </a:t>
            </a:r>
            <a:r>
              <a:rPr lang="ru-RU" b="1" dirty="0" smtClean="0"/>
              <a:t>См. Приложение 4</a:t>
            </a:r>
            <a:endParaRPr lang="ru-RU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Рисование </a:t>
            </a:r>
            <a:r>
              <a:rPr lang="ru-RU" dirty="0" smtClean="0"/>
              <a:t>экологических плакатов «Поможем спасти природу»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Экологические игры: «Что такое хорошо и что такое плохо», </a:t>
            </a:r>
            <a:r>
              <a:rPr lang="ru-RU" dirty="0"/>
              <a:t>«Планета Земля</a:t>
            </a:r>
            <a:r>
              <a:rPr lang="ru-RU" dirty="0" smtClean="0"/>
              <a:t>»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Дидактические игры: </a:t>
            </a:r>
            <a:r>
              <a:rPr lang="ru-RU" dirty="0" smtClean="0"/>
              <a:t>«Угадай по описанию»,  игры с помощью перфокарт.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Экологическая акция  «Экология добра»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Фотовыставка «Помоги природе» (По материалам, собранным в ходе проекта) </a:t>
            </a:r>
            <a:endParaRPr lang="ru-RU" dirty="0"/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7288" y="6320180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107" y="1476262"/>
            <a:ext cx="7177424" cy="4570419"/>
          </a:xfrm>
          <a:prstGeom prst="rect">
            <a:avLst/>
          </a:prstGeom>
          <a:ln w="57150"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7908" y="251596"/>
            <a:ext cx="9423094" cy="840995"/>
          </a:xfrm>
          <a:prstGeom prst="rect">
            <a:avLst/>
          </a:prstGeom>
          <a:ln w="57150">
            <a:noFill/>
          </a:ln>
        </p:spPr>
      </p:pic>
      <p:sp>
        <p:nvSpPr>
          <p:cNvPr id="14" name="Прямоугольник 13"/>
          <p:cNvSpPr/>
          <p:nvPr/>
        </p:nvSpPr>
        <p:spPr>
          <a:xfrm rot="2378766">
            <a:off x="4548488" y="1267046"/>
            <a:ext cx="5563053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напоследок: 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331" y="1641511"/>
            <a:ext cx="5949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"</a:t>
            </a:r>
            <a:r>
              <a:rPr lang="ru-RU" sz="2800" i="1" dirty="0"/>
              <a:t>Все мы дети одного корабля по имени Земля, значит, пересесть из него просто некуда...</a:t>
            </a:r>
          </a:p>
          <a:p>
            <a:r>
              <a:rPr lang="ru-RU" sz="2800" i="1" dirty="0"/>
              <a:t> Есть твердое правило: встал поутру, умылся, привел себя в порядок – и сразу же приведи в порядок свою планету."</a:t>
            </a:r>
          </a:p>
          <a:p>
            <a:endParaRPr lang="ru-RU" sz="2800" dirty="0"/>
          </a:p>
          <a:p>
            <a:r>
              <a:rPr lang="ru-RU" sz="2800" dirty="0"/>
              <a:t>Антуан де Сент-Экзюпери </a:t>
            </a:r>
          </a:p>
        </p:txBody>
      </p:sp>
    </p:spTree>
    <p:extLst>
      <p:ext uri="{BB962C8B-B14F-4D97-AF65-F5344CB8AC3E}">
        <p14:creationId xmlns:p14="http://schemas.microsoft.com/office/powerpoint/2010/main" val="37166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4059045" y="4093221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43551" y="211146"/>
            <a:ext cx="10050259" cy="81358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Эпиграф</a:t>
            </a: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47084" y="1258121"/>
            <a:ext cx="10050259" cy="495539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52" y="1533529"/>
            <a:ext cx="5949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prstClr val="black"/>
                </a:solidFill>
              </a:rPr>
              <a:t>«Не то, что мните вы, природа:</a:t>
            </a:r>
          </a:p>
          <a:p>
            <a:r>
              <a:rPr lang="ru-RU" sz="3200" i="1" dirty="0">
                <a:solidFill>
                  <a:prstClr val="black"/>
                </a:solidFill>
              </a:rPr>
              <a:t>Не слепок, не бездушный лик -</a:t>
            </a:r>
          </a:p>
          <a:p>
            <a:r>
              <a:rPr lang="ru-RU" sz="3200" i="1" dirty="0">
                <a:solidFill>
                  <a:prstClr val="black"/>
                </a:solidFill>
              </a:rPr>
              <a:t>В ней есть душа, в ней есть свобода,</a:t>
            </a:r>
          </a:p>
          <a:p>
            <a:r>
              <a:rPr lang="ru-RU" sz="3200" i="1" dirty="0">
                <a:solidFill>
                  <a:prstClr val="black"/>
                </a:solidFill>
              </a:rPr>
              <a:t>В ней есть любовь, в ней есть язык</a:t>
            </a:r>
            <a:r>
              <a:rPr lang="ru-RU" sz="3200" i="1" dirty="0" smtClean="0">
                <a:solidFill>
                  <a:prstClr val="black"/>
                </a:solidFill>
              </a:rPr>
              <a:t>...»</a:t>
            </a:r>
            <a:endParaRPr lang="ru-RU" sz="3200" i="1" dirty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Тютчев Федор Иванович (1803 -1873)- русский поэт</a:t>
            </a: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7288" y="6320180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107" y="1476262"/>
            <a:ext cx="7930678" cy="5050074"/>
          </a:xfrm>
          <a:prstGeom prst="rect">
            <a:avLst/>
          </a:prstGeom>
          <a:ln w="57150"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7908" y="251596"/>
            <a:ext cx="9423094" cy="840995"/>
          </a:xfrm>
          <a:prstGeom prst="rect">
            <a:avLst/>
          </a:prstGeom>
          <a:ln w="57150">
            <a:noFill/>
          </a:ln>
        </p:spPr>
      </p:pic>
      <p:sp>
        <p:nvSpPr>
          <p:cNvPr id="14" name="Прямоугольник 13"/>
          <p:cNvSpPr/>
          <p:nvPr/>
        </p:nvSpPr>
        <p:spPr>
          <a:xfrm rot="2378766">
            <a:off x="4548488" y="1267046"/>
            <a:ext cx="5563053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Актуальность проекта:</a:t>
            </a: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331" y="1641511"/>
            <a:ext cx="73592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Экологическое воспитание дошкольников по праву может считаться одной из главных задач современного образования. Динамический рост неблагоприятной экологической ситуации, отсутствие понимания среди детей, недостаток осведомленности, по прошествии времени, превращается в глобальную проблему.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Но как помочь детям научиться заботиться о природе? Как побудить относиться по доброму к окружающей среде, ценить и оберегать мир вокруг? 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Чтобы ответить на эти вопросы был разработан проект «Экология добра»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Известно, что заинтересованное отношение к проблемам экологии легче всего развивается именно в дошкольном возрасте</a:t>
            </a:r>
            <a:r>
              <a:rPr lang="ru-RU" sz="2000" dirty="0" smtClean="0">
                <a:solidFill>
                  <a:prstClr val="black"/>
                </a:solidFill>
              </a:rPr>
              <a:t>. И делая этот шаг маленький шаг сейчас – мы делаем большой шаг в будущее.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4059045" y="4093221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43551" y="211146"/>
            <a:ext cx="10050259" cy="81358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проекта: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47084" y="1258121"/>
            <a:ext cx="10050259" cy="495539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8653" y="1533529"/>
            <a:ext cx="3824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Формирование основ экологической культуры, сознания и </a:t>
            </a:r>
            <a:r>
              <a:rPr lang="ru-RU" sz="3200" dirty="0" smtClean="0"/>
              <a:t>мировоззрения у детей старшей группы. </a:t>
            </a:r>
            <a:endParaRPr lang="ru-RU" sz="3200" dirty="0"/>
          </a:p>
        </p:txBody>
      </p:sp>
      <p:pic>
        <p:nvPicPr>
          <p:cNvPr id="2051" name="Picture 3" descr="C:\Users\алиса\Desktop\Ридель А.В\IMG_20140619_2305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77" y="1533529"/>
            <a:ext cx="4196639" cy="31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4059045" y="4093221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43551" y="211146"/>
            <a:ext cx="10050259" cy="81358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Тип проекта</a:t>
            </a:r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47084" y="1024726"/>
            <a:ext cx="10050259" cy="495539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53" y="1054540"/>
            <a:ext cx="49501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 количеству–групповой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 содержанию – интегрированный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 продолжительности  – краткосрочный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 доминирующему виду проектной деятельности –  </a:t>
            </a:r>
            <a:r>
              <a:rPr lang="ru-RU" sz="3200" dirty="0" smtClean="0"/>
              <a:t>культурно-просветительский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алиса\Desktop\Ридель А.В\20140723_1854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887" y="1424353"/>
            <a:ext cx="3536107" cy="47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4059045" y="4093221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43551" y="211146"/>
            <a:ext cx="10050259" cy="81358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Задачи</a:t>
            </a:r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47084" y="1258121"/>
            <a:ext cx="10050259" cy="495539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53" y="1533529"/>
            <a:ext cx="76558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Дети</a:t>
            </a:r>
            <a:r>
              <a:rPr lang="ru-RU" sz="2000" b="1" dirty="0">
                <a:solidFill>
                  <a:schemeClr val="accent2"/>
                </a:solidFill>
              </a:rPr>
              <a:t>:  </a:t>
            </a:r>
          </a:p>
          <a:p>
            <a:r>
              <a:rPr lang="ru-RU" sz="2000" dirty="0" smtClean="0"/>
              <a:t>Формирование </a:t>
            </a:r>
            <a:r>
              <a:rPr lang="ru-RU" sz="2000" dirty="0"/>
              <a:t>представления об </a:t>
            </a:r>
            <a:r>
              <a:rPr lang="ru-RU" sz="2000" dirty="0" smtClean="0"/>
              <a:t>экологической культуре, </a:t>
            </a:r>
            <a:r>
              <a:rPr lang="ru-RU" sz="2000" dirty="0"/>
              <a:t>обеспечивающих сохранение и укрепление здоровья</a:t>
            </a:r>
            <a:r>
              <a:rPr lang="ru-RU" sz="2000" dirty="0" smtClean="0"/>
              <a:t>. Расширение кругозора, развитие речи детей. Развитие активной жизненной позиции. </a:t>
            </a:r>
            <a:endParaRPr lang="ru-RU" sz="2000" dirty="0"/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Родители</a:t>
            </a:r>
            <a:r>
              <a:rPr lang="ru-RU" sz="2000" b="1" dirty="0">
                <a:solidFill>
                  <a:schemeClr val="accent2"/>
                </a:solidFill>
              </a:rPr>
              <a:t>: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/>
              <a:t>Формировать </a:t>
            </a:r>
            <a:r>
              <a:rPr lang="ru-RU" sz="2000" dirty="0" smtClean="0"/>
              <a:t>экологическую культуру в семье, развивать активную </a:t>
            </a:r>
            <a:r>
              <a:rPr lang="ru-RU" sz="2000" dirty="0"/>
              <a:t>жизненную позицию.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Педагоги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2000" dirty="0"/>
              <a:t>Создать </a:t>
            </a:r>
            <a:r>
              <a:rPr lang="ru-RU" sz="2000" dirty="0" smtClean="0"/>
              <a:t>благоприятную </a:t>
            </a:r>
            <a:r>
              <a:rPr lang="ru-RU" sz="2000" dirty="0"/>
              <a:t>среду для реализации проекта, улучшения качества работы по </a:t>
            </a:r>
            <a:r>
              <a:rPr lang="ru-RU" sz="2000" dirty="0" smtClean="0"/>
              <a:t>экологическому воспитанию </a:t>
            </a:r>
            <a:r>
              <a:rPr lang="ru-RU" sz="2000" dirty="0"/>
              <a:t>детей  </a:t>
            </a:r>
            <a:r>
              <a:rPr lang="ru-RU" sz="2000" dirty="0" smtClean="0"/>
              <a:t>старшего </a:t>
            </a:r>
            <a:r>
              <a:rPr lang="ru-RU" sz="2000" dirty="0"/>
              <a:t>дошкольного возраста.	</a:t>
            </a:r>
          </a:p>
          <a:p>
            <a:r>
              <a:rPr lang="ru-RU" sz="2000" dirty="0"/>
              <a:t>Создать  </a:t>
            </a:r>
            <a:r>
              <a:rPr lang="ru-RU" sz="2000" dirty="0" smtClean="0"/>
              <a:t>стабильную систему экологической  работы с детьми старшего дошкольного возраста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4059045" y="4093221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43551" y="211146"/>
            <a:ext cx="10050259" cy="81358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Формы работы</a:t>
            </a:r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47084" y="1258121"/>
            <a:ext cx="10050259" cy="495539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53" y="1533529"/>
            <a:ext cx="7655862" cy="520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Экскурсия, анкетирование, сбор информации по теме проекта, экологические занятия и игры.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</a:endParaRPr>
          </a:p>
          <a:p>
            <a:r>
              <a:rPr lang="ru-RU" sz="3600" dirty="0" smtClean="0">
                <a:solidFill>
                  <a:prstClr val="black"/>
                </a:solidFill>
              </a:rPr>
              <a:t>Методы и приемы работы: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словесно-наглядные,  игровые, обучающие, стимулирующие,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образовательные.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sz="3600" dirty="0">
                <a:solidFill>
                  <a:prstClr val="black"/>
                </a:solidFill>
              </a:rPr>
              <a:t>Продукт проектной деятельности: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экологические </a:t>
            </a:r>
            <a:r>
              <a:rPr lang="ru-RU" sz="2400" dirty="0">
                <a:solidFill>
                  <a:prstClr val="black"/>
                </a:solidFill>
              </a:rPr>
              <a:t>рисунки, </a:t>
            </a:r>
            <a:r>
              <a:rPr lang="ru-RU" sz="2400" dirty="0" smtClean="0">
                <a:solidFill>
                  <a:prstClr val="black"/>
                </a:solidFill>
              </a:rPr>
              <a:t>плакаты, направленные на поддержку экологической обстановки, групповая акция «Экология добра», </a:t>
            </a:r>
            <a:r>
              <a:rPr lang="ru-RU" sz="2400" dirty="0">
                <a:solidFill>
                  <a:prstClr val="black"/>
                </a:solidFill>
              </a:rPr>
              <a:t>фотовыставка </a:t>
            </a:r>
            <a:r>
              <a:rPr lang="ru-RU" sz="2400" dirty="0" smtClean="0">
                <a:solidFill>
                  <a:prstClr val="black"/>
                </a:solidFill>
              </a:rPr>
              <a:t>«Помоги природе!»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4059045" y="4093221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43551" y="211146"/>
            <a:ext cx="10050259" cy="81358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Ожидаемые результаты</a:t>
            </a:r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47084" y="1258121"/>
            <a:ext cx="10050259" cy="495539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53" y="1533529"/>
            <a:ext cx="765586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Дети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2400" dirty="0" err="1"/>
              <a:t>Сформированность</a:t>
            </a:r>
            <a:r>
              <a:rPr lang="ru-RU" sz="2400" dirty="0"/>
              <a:t> основ </a:t>
            </a:r>
            <a:r>
              <a:rPr lang="ru-RU" sz="2400" dirty="0" smtClean="0"/>
              <a:t>экологической культуры. Развитие активной жизненной позиции. Привлечение детей к проблемам экологии. </a:t>
            </a:r>
            <a:endParaRPr lang="ru-RU" sz="2400" dirty="0"/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Родители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ru-RU" sz="2400" dirty="0" err="1" smtClean="0"/>
              <a:t>Сформированность</a:t>
            </a:r>
            <a:r>
              <a:rPr lang="ru-RU" sz="2400" dirty="0" smtClean="0"/>
              <a:t> активной родительской позиции в вопросах экологии.</a:t>
            </a:r>
            <a:endParaRPr lang="ru-RU" sz="2400" dirty="0"/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Педагоги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ru-RU" sz="2400" dirty="0"/>
              <a:t>Улучшение качества работы </a:t>
            </a:r>
            <a:r>
              <a:rPr lang="ru-RU" sz="2400" dirty="0" smtClean="0"/>
              <a:t>по экологическому воспитанию. Определение дальнейшего маршрута работы по экологическому воспитанию.</a:t>
            </a:r>
            <a:endParaRPr lang="ru-RU" sz="2400" dirty="0"/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4059045" y="4093221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43551" y="211146"/>
            <a:ext cx="10050259" cy="81358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53" y="285099"/>
            <a:ext cx="710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План-график проекта</a:t>
            </a:r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47084" y="1258121"/>
            <a:ext cx="10050259" cy="4955391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53" y="1533529"/>
            <a:ext cx="46688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 этап. 8.06.20 Понедельник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/>
              <a:t>Подготовительный. Определение темы проекта</a:t>
            </a:r>
          </a:p>
          <a:p>
            <a:pPr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этап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9.06.20 Вторник. 10.06.20 Среда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800" b="1" dirty="0" err="1"/>
              <a:t>Практический</a:t>
            </a:r>
            <a:r>
              <a:rPr lang="en-US" sz="2800" b="1" dirty="0"/>
              <a:t>. </a:t>
            </a:r>
            <a:r>
              <a:rPr lang="en-US" sz="2800" b="1" dirty="0" err="1"/>
              <a:t>Сбор</a:t>
            </a:r>
            <a:r>
              <a:rPr lang="en-US" sz="2800" b="1" dirty="0"/>
              <a:t> </a:t>
            </a:r>
            <a:r>
              <a:rPr lang="en-US" sz="2800" b="1" dirty="0" err="1"/>
              <a:t>информации</a:t>
            </a:r>
            <a:r>
              <a:rPr lang="ru-RU" sz="2800" b="1" dirty="0"/>
              <a:t>.</a:t>
            </a:r>
          </a:p>
          <a:p>
            <a:pPr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3 этап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 11.06.20 Четверг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800" b="1" dirty="0"/>
              <a:t>Основной</a:t>
            </a:r>
            <a:r>
              <a:rPr lang="ru-RU" sz="2800" b="1" dirty="0" smtClean="0"/>
              <a:t>. Продуктивная </a:t>
            </a:r>
            <a:r>
              <a:rPr lang="ru-RU" sz="2800" b="1" dirty="0"/>
              <a:t>деятельность.</a:t>
            </a:r>
          </a:p>
          <a:p>
            <a:pPr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4 этап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 12.06.20 Пятница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800" b="1" dirty="0"/>
              <a:t>Итоговый.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алиса\Desktop\Ридель А.В\DSCN06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462" y="1441163"/>
            <a:ext cx="3562761" cy="26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22789ab569c98e65114a4d25331e8e4d59c34b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638</Words>
  <Application>Microsoft Office PowerPoint</Application>
  <PresentationFormat>Экран (4:3)</PresentationFormat>
  <Paragraphs>95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Electron</cp:lastModifiedBy>
  <cp:revision>22</cp:revision>
  <dcterms:created xsi:type="dcterms:W3CDTF">2013-09-01T15:33:27Z</dcterms:created>
  <dcterms:modified xsi:type="dcterms:W3CDTF">2019-12-26T08:41:02Z</dcterms:modified>
</cp:coreProperties>
</file>