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2"/>
  </p:notesMasterIdLst>
  <p:handoutMasterIdLst>
    <p:handoutMasterId r:id="rId13"/>
  </p:handoutMasterIdLst>
  <p:sldIdLst>
    <p:sldId id="604" r:id="rId2"/>
    <p:sldId id="771" r:id="rId3"/>
    <p:sldId id="807" r:id="rId4"/>
    <p:sldId id="813" r:id="rId5"/>
    <p:sldId id="811" r:id="rId6"/>
    <p:sldId id="812" r:id="rId7"/>
    <p:sldId id="814" r:id="rId8"/>
    <p:sldId id="808" r:id="rId9"/>
    <p:sldId id="809" r:id="rId10"/>
    <p:sldId id="81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993366"/>
    <a:srgbClr val="CC3399"/>
    <a:srgbClr val="FF33CC"/>
    <a:srgbClr val="FF66FF"/>
    <a:srgbClr val="B4A1F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2" autoAdjust="0"/>
  </p:normalViewPr>
  <p:slideViewPr>
    <p:cSldViewPr showGuides="1">
      <p:cViewPr varScale="1">
        <p:scale>
          <a:sx n="102" d="100"/>
          <a:sy n="102" d="100"/>
        </p:scale>
        <p:origin x="-18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5A9806E-ED0C-49C8-B3AC-32BB23C124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10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C04B5F4-5AFE-454C-B4BE-D1D5B4E4A5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625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9FD450-B667-4F7A-ADE9-BB492C9A1D8A}" type="slidenum">
              <a:rPr lang="ru-RU" altLang="ru-RU" sz="1200">
                <a:latin typeface="Arial" charset="0"/>
              </a:rPr>
              <a:pPr/>
              <a:t>9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B947-E987-4231-9A5A-68091FFE3B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455580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970E-D27F-4EF4-87BC-2D251FC2E7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402035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7869-81FF-4D89-BC66-F5B94F8D7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473534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F74F-2F69-409C-8132-A7B60EC44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752898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BD92-86F2-42E2-BB82-C18D56A4C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694489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770D-9E1F-42C2-9D50-A47644FAA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002437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94AF-3007-4B4D-8353-C933556B2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714426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440C-B6B5-426D-94BD-DC17D1927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129329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D858-200E-4C52-BFCB-9B54D01CE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262693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D8D7-5753-451E-B79D-5A18A7490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420667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1AE3-02F8-4DEB-BCA5-186F18AA1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366117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C5E0B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9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9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90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7AA2964-05BD-43D2-ADBB-D71740073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pearls.ru/author/24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C5E0B4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348662" cy="63373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latin typeface="+mn-lt"/>
              </a:rPr>
              <a:t>Фестиваль педагогических практик  ДОУ Детский сад «Сказка» г. Игарка»</a:t>
            </a:r>
            <a:r>
              <a:rPr lang="ru-RU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4900" b="1" dirty="0" smtClean="0">
                <a:solidFill>
                  <a:srgbClr val="C00000"/>
                </a:solidFill>
                <a:latin typeface="+mn-lt"/>
              </a:rPr>
              <a:t>«Неделя экологического творчества»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Скажи мне — и я забуду,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учи меня — и я могу запомнить,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вовлекай меня — и я научусь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1600" b="1" i="1" dirty="0" smtClean="0">
                <a:latin typeface="+mn-lt"/>
                <a:hlinkClick r:id="rId2"/>
              </a:rPr>
              <a:t>Бенджамин Франклин</a:t>
            </a:r>
            <a:r>
              <a:rPr lang="ru-RU" sz="2000" i="1" dirty="0" smtClean="0">
                <a:latin typeface="+mn-lt"/>
                <a:hlinkClick r:id="rId2"/>
              </a:rPr>
              <a:t/>
            </a:r>
            <a:br>
              <a:rPr lang="ru-RU" sz="2000" i="1" dirty="0" smtClean="0">
                <a:latin typeface="+mn-lt"/>
                <a:hlinkClick r:id="rId2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16.04.- 20.04.2018г</a:t>
            </a:r>
            <a:r>
              <a:rPr lang="ru-RU" sz="3600" dirty="0" smtClean="0"/>
              <a:t>.</a:t>
            </a:r>
            <a:endParaRPr lang="ru-RU" sz="2400" dirty="0" smtClean="0"/>
          </a:p>
        </p:txBody>
      </p:sp>
      <p:pic>
        <p:nvPicPr>
          <p:cNvPr id="2051" name="Picture 14" descr="http://st2.depositphotos.com/1364916/6359/v/450/depositphotos_63590421-Happy-and-optimistic-people-logo-concept-of-happiness-and-success.jpg?download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344332"/>
            <a:ext cx="3428993" cy="3270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Удачи в педагогических начинаниях!</a:t>
            </a:r>
            <a:endParaRPr lang="ru-RU" sz="4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1507" name="Picture 3" descr="F:\Новая папка\шаблоны\гиф анимация\разное\89660993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1928802"/>
            <a:ext cx="6496826" cy="4482810"/>
          </a:xfr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90391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ru-RU" altLang="ru-RU" sz="2800" b="1" i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2800" b="1" smtClean="0"/>
              <a:t>Фестиваль (как новая педагогическая практика, традиция ДОУ) –</a:t>
            </a:r>
            <a:r>
              <a:rPr lang="ru-RU" altLang="ru-RU" sz="2800" smtClean="0"/>
              <a:t> это  смотр педагогических идей, представление передового педагогического опыта, популяризация результатов творческой деятельности педагогов.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2800" b="1" i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4000" b="1" smtClean="0">
                <a:solidFill>
                  <a:srgbClr val="C00000"/>
                </a:solidFill>
              </a:rPr>
              <a:t>Цель фестиваля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smtClean="0"/>
              <a:t>выявление и популяризация инновационного педагогического опыта работников ДОУ «Сказка» по экологическому воспитанию дошкольников.</a:t>
            </a:r>
            <a:endParaRPr lang="ru-RU" altLang="ru-RU" sz="28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280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5400" b="1" dirty="0" smtClean="0"/>
              <a:t/>
            </a:r>
            <a:br>
              <a:rPr lang="ru-RU" altLang="ru-RU" sz="5400" b="1" dirty="0" smtClean="0"/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>Задачи фестиваля</a:t>
            </a:r>
            <a:r>
              <a:rPr lang="ru-RU" altLang="ru-RU" sz="5400" b="1" dirty="0" smtClean="0"/>
              <a:t/>
            </a:r>
            <a:br>
              <a:rPr lang="ru-RU" altLang="ru-RU" sz="5400" b="1" dirty="0" smtClean="0"/>
            </a:br>
            <a:endParaRPr lang="ru-RU" altLang="ru-RU" sz="5400" b="1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435975" cy="51593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3200" smtClean="0"/>
              <a:t>1</a:t>
            </a:r>
            <a:r>
              <a:rPr lang="ru-RU" altLang="ru-RU" sz="2800" b="1" smtClean="0"/>
              <a:t>. Выявить новые педагогические идеи и опыт в соответствии с ФГОС ДО по экологическому воспитанию дошкольников.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b="1" smtClean="0"/>
              <a:t>2. Совершенствовать профессиональное мастерство педагогических работников в ДОУ «Сказка».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b="1" smtClean="0"/>
              <a:t>3. Пополнить информационно-методический банк передового педагогического опыта на уровне ДОУ «Сказка».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b="1" smtClean="0"/>
              <a:t>4. Внедрить новые формы работы в педагогическую практику работы со всеми участниками образовательного процесса.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92188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Программа фестиваля</a:t>
            </a:r>
            <a:endParaRPr lang="ru-RU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535781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Понедельник. 16.04.18. Открытие Фестиваля.</a:t>
            </a:r>
          </a:p>
          <a:p>
            <a:pPr>
              <a:defRPr/>
            </a:pPr>
            <a:r>
              <a:rPr lang="ru-RU" b="1" dirty="0" smtClean="0"/>
              <a:t>Спортивный праздник  «Мы – друзья природы!» </a:t>
            </a:r>
            <a:r>
              <a:rPr lang="ru-RU" dirty="0" smtClean="0"/>
              <a:t>Подготовительные к школе группы. Инструктор по физической культуре </a:t>
            </a:r>
            <a:r>
              <a:rPr lang="ru-RU" dirty="0" err="1" smtClean="0"/>
              <a:t>Ермаченко</a:t>
            </a:r>
            <a:r>
              <a:rPr lang="ru-RU" dirty="0" smtClean="0"/>
              <a:t> Т.Ю.</a:t>
            </a:r>
          </a:p>
          <a:p>
            <a:pPr>
              <a:defRPr/>
            </a:pPr>
            <a:r>
              <a:rPr lang="ru-RU" b="1" dirty="0" smtClean="0"/>
              <a:t>Презентация образовательных экологических проектов:</a:t>
            </a:r>
            <a:endParaRPr lang="ru-RU" dirty="0" smtClean="0"/>
          </a:p>
          <a:p>
            <a:pPr marL="0" indent="355600">
              <a:buFont typeface="Arial" charset="0"/>
              <a:buNone/>
              <a:defRPr/>
            </a:pPr>
            <a:r>
              <a:rPr lang="ru-RU" dirty="0" smtClean="0"/>
              <a:t>- Проект «Природа нашего края» подготовительная группа «А» «Радуга», Блохина Л.А.</a:t>
            </a:r>
          </a:p>
          <a:p>
            <a:pPr marL="0" indent="355600">
              <a:buFont typeface="Arial" charset="0"/>
              <a:buNone/>
              <a:defRPr/>
            </a:pPr>
            <a:r>
              <a:rPr lang="ru-RU" dirty="0" smtClean="0"/>
              <a:t>- Проект «Мир удивительных насекомых» подготовительная группа «Б» «Непоседы», Александрова О.С., Прошунина С.С.</a:t>
            </a:r>
          </a:p>
          <a:p>
            <a:pPr marL="0" indent="355600">
              <a:buFont typeface="Arial" charset="0"/>
              <a:buNone/>
              <a:defRPr/>
            </a:pPr>
            <a:r>
              <a:rPr lang="ru-RU" dirty="0" smtClean="0"/>
              <a:t>- Проект «Наш дружок – лучок» первая младшая группа «А» «Ладушки», </a:t>
            </a:r>
            <a:r>
              <a:rPr lang="ru-RU" dirty="0" err="1" smtClean="0"/>
              <a:t>Жаренкова</a:t>
            </a:r>
            <a:r>
              <a:rPr lang="ru-RU" dirty="0" smtClean="0"/>
              <a:t> Н.В.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Вторник. 17.04.18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 smtClean="0"/>
              <a:t>Открытие выставки-конкурса экологического плаката «Берегите природу!»	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Программа фестиваля</a:t>
            </a:r>
            <a:endParaRPr lang="ru-RU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</a:rPr>
              <a:t>Среда. 18.04.18. </a:t>
            </a:r>
          </a:p>
          <a:p>
            <a:r>
              <a:rPr lang="ru-RU" altLang="ru-RU" sz="2400" b="1" smtClean="0"/>
              <a:t>Открытое занятие в первой младшей группе «Ладушки» Шалатова Л.М.   в 09:00</a:t>
            </a:r>
          </a:p>
          <a:p>
            <a:endParaRPr lang="ru-RU" altLang="ru-RU" sz="2400" b="1" smtClean="0"/>
          </a:p>
          <a:p>
            <a:r>
              <a:rPr lang="ru-RU" altLang="ru-RU" sz="2400" b="1" smtClean="0"/>
              <a:t>Работа жюри конкурса экологического плаката «Берегите природу!»	 с 15:00-16:00</a:t>
            </a:r>
          </a:p>
          <a:p>
            <a:endParaRPr lang="ru-RU" altLang="ru-RU" sz="2400" b="1" smtClean="0"/>
          </a:p>
          <a:p>
            <a:r>
              <a:rPr lang="ru-RU" altLang="ru-RU" sz="2400" b="1" smtClean="0"/>
              <a:t>Мастер – класс  для педагогов «Экологические игры - экспериментирование» старшая группа «Б» «Смешарики», Сойнова Г.Н. в 13:15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886700" cy="920750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Программа фестиваля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14438"/>
            <a:ext cx="7886700" cy="52863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Четверг. 19.04.18. </a:t>
            </a:r>
          </a:p>
          <a:p>
            <a:pPr algn="just">
              <a:defRPr/>
            </a:pPr>
            <a:r>
              <a:rPr lang="ru-RU" sz="2400" b="1" dirty="0" smtClean="0"/>
              <a:t>Открытое занятие в первой младшей группе «Ладушки» </a:t>
            </a:r>
            <a:r>
              <a:rPr lang="ru-RU" sz="2400" b="1" dirty="0" err="1" smtClean="0"/>
              <a:t>Жаренкова</a:t>
            </a:r>
            <a:r>
              <a:rPr lang="ru-RU" sz="2400" b="1" dirty="0" smtClean="0"/>
              <a:t> Н.В.   в 09:00</a:t>
            </a:r>
          </a:p>
          <a:p>
            <a:pPr algn="just">
              <a:defRPr/>
            </a:pPr>
            <a:endParaRPr lang="ru-RU" sz="2400" b="1" dirty="0" smtClean="0"/>
          </a:p>
          <a:p>
            <a:pPr algn="just">
              <a:defRPr/>
            </a:pPr>
            <a:r>
              <a:rPr lang="ru-RU" sz="2400" b="1" dirty="0" smtClean="0"/>
              <a:t>Родительское собрание «Экологическое воспитание дошкольников»: </a:t>
            </a:r>
          </a:p>
          <a:p>
            <a:pPr marL="0" indent="355600" algn="just">
              <a:buFont typeface="Arial" charset="0"/>
              <a:buNone/>
              <a:defRPr/>
            </a:pPr>
            <a:r>
              <a:rPr lang="ru-RU" sz="1400" b="1" dirty="0" smtClean="0"/>
              <a:t>- «Основы экологического воспитания дошкольников». Старший воспитатель </a:t>
            </a:r>
            <a:r>
              <a:rPr lang="ru-RU" sz="1400" b="1" dirty="0" err="1" smtClean="0"/>
              <a:t>Чеснокова</a:t>
            </a:r>
            <a:r>
              <a:rPr lang="ru-RU" sz="1400" b="1" dirty="0" smtClean="0"/>
              <a:t> Т. А.</a:t>
            </a:r>
          </a:p>
          <a:p>
            <a:pPr marL="0" indent="355600" algn="just">
              <a:buFont typeface="Arial" charset="0"/>
              <a:buNone/>
              <a:defRPr/>
            </a:pPr>
            <a:r>
              <a:rPr lang="ru-RU" sz="1400" b="1" dirty="0" smtClean="0"/>
              <a:t>- Показ экологической сказки для родителей В. </a:t>
            </a:r>
            <a:r>
              <a:rPr lang="ru-RU" sz="1400" b="1" dirty="0" err="1" smtClean="0"/>
              <a:t>Сутеева</a:t>
            </a:r>
            <a:r>
              <a:rPr lang="ru-RU" sz="1400" b="1" dirty="0" smtClean="0"/>
              <a:t> «Под грибом». Воспитатель </a:t>
            </a:r>
            <a:r>
              <a:rPr lang="ru-RU" sz="1400" b="1" dirty="0" err="1" smtClean="0"/>
              <a:t>Лычковская</a:t>
            </a:r>
            <a:r>
              <a:rPr lang="ru-RU" sz="1400" b="1" dirty="0" smtClean="0"/>
              <a:t> Т.Н.</a:t>
            </a:r>
          </a:p>
          <a:p>
            <a:pPr marL="0" indent="355600" algn="just">
              <a:buFont typeface="Arial" charset="0"/>
              <a:buNone/>
              <a:defRPr/>
            </a:pPr>
            <a:r>
              <a:rPr lang="ru-RU" sz="1400" b="1" dirty="0" smtClean="0"/>
              <a:t>- Презентация пособий для занятий с детьми дошкольного возраста. «Экологические игры с детьми». Воспитатель Горбунова Е.Ю. </a:t>
            </a:r>
          </a:p>
          <a:p>
            <a:pPr marL="0" indent="355600" algn="just">
              <a:buFont typeface="Arial" charset="0"/>
              <a:buNone/>
              <a:defRPr/>
            </a:pPr>
            <a:r>
              <a:rPr lang="ru-RU" sz="1400" b="1" dirty="0" smtClean="0"/>
              <a:t>- Мастер-класс «Опыты для малышей». Воспитатель  </a:t>
            </a:r>
            <a:r>
              <a:rPr lang="ru-RU" sz="1400" b="1" dirty="0" err="1" smtClean="0"/>
              <a:t>Сойнова</a:t>
            </a:r>
            <a:r>
              <a:rPr lang="ru-RU" sz="1400" b="1" dirty="0" smtClean="0"/>
              <a:t> Г.Н.</a:t>
            </a:r>
          </a:p>
          <a:p>
            <a:pPr marL="0" indent="355600" algn="just">
              <a:buFont typeface="Arial" charset="0"/>
              <a:buNone/>
              <a:defRPr/>
            </a:pPr>
            <a:r>
              <a:rPr lang="ru-RU" sz="1400" b="1" dirty="0" smtClean="0"/>
              <a:t>- Презентация «Книги о природе. Читаем малышам». Воспитатель </a:t>
            </a:r>
            <a:r>
              <a:rPr lang="ru-RU" sz="1400" b="1" dirty="0" err="1" smtClean="0"/>
              <a:t>Лычковская</a:t>
            </a:r>
            <a:r>
              <a:rPr lang="ru-RU" sz="1400" b="1" dirty="0" smtClean="0"/>
              <a:t> Т.Н.</a:t>
            </a:r>
          </a:p>
          <a:p>
            <a:pPr marL="0" indent="355600" algn="just">
              <a:buFont typeface="Arial" charset="0"/>
              <a:buNone/>
              <a:defRPr/>
            </a:pPr>
            <a:r>
              <a:rPr lang="ru-RU" sz="1400" b="1" dirty="0" smtClean="0"/>
              <a:t>- Мастер-класс «Краски природы». Воспитатель Блохина Л.А.</a:t>
            </a:r>
          </a:p>
          <a:p>
            <a:pPr marL="0" indent="355600" algn="just">
              <a:buFont typeface="Arial" charset="0"/>
              <a:buNone/>
              <a:defRPr/>
            </a:pPr>
            <a:r>
              <a:rPr lang="ru-RU" sz="1400" b="1" dirty="0" smtClean="0"/>
              <a:t>- Подведение итогов конкурса экологического плаката «Берегите природу!» и награждение участников. Заведующий ДОУ «Сказка» </a:t>
            </a:r>
            <a:r>
              <a:rPr lang="ru-RU" sz="1400" b="1" dirty="0" err="1" smtClean="0"/>
              <a:t>Бикчурина</a:t>
            </a:r>
            <a:r>
              <a:rPr lang="ru-RU" sz="1400" b="1" dirty="0" smtClean="0"/>
              <a:t> С.Н., члены жюри.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886700" cy="920750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Программа фестиваля</a:t>
            </a:r>
            <a:endParaRPr lang="ru-RU" sz="4400" dirty="0">
              <a:latin typeface="+mn-lt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28650" y="1214438"/>
            <a:ext cx="7886700" cy="5286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</a:rPr>
              <a:t>Пятница. 20.04.18. </a:t>
            </a:r>
          </a:p>
          <a:p>
            <a:pPr algn="ctr">
              <a:buFont typeface="Arial" charset="0"/>
              <a:buNone/>
            </a:pPr>
            <a:endParaRPr lang="ru-RU" altLang="ru-RU" sz="2800" b="1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altLang="ru-RU" sz="2400" b="1" smtClean="0"/>
              <a:t>Презентация методических пособий:</a:t>
            </a:r>
            <a:endParaRPr lang="ru-RU" altLang="ru-RU" sz="2400" smtClean="0"/>
          </a:p>
          <a:p>
            <a:r>
              <a:rPr lang="ru-RU" altLang="ru-RU" sz="2000" b="1" smtClean="0"/>
              <a:t>Пособие «Исследуем тайны природы» «Звёздочка» старшая группа «Б», Терентиенко И.Н. (Представляет Чеснокова Т.А.)</a:t>
            </a:r>
          </a:p>
          <a:p>
            <a:r>
              <a:rPr lang="ru-RU" altLang="ru-RU" sz="2000" b="1" smtClean="0"/>
              <a:t>Пособие «Круглый год у ворот. Дидактические игры по экологии» средняя группа «А» «Умка», Иванова В.А., Шемшединова Е.Ю.</a:t>
            </a:r>
          </a:p>
          <a:p>
            <a:r>
              <a:rPr lang="ru-RU" altLang="ru-RU" sz="2000" b="1" smtClean="0"/>
              <a:t>Пособие «Времена года» вторая младшая группа  «А» «Капитошка», Горбунова Е.Ю., Сысоева С.А.	</a:t>
            </a:r>
          </a:p>
          <a:p>
            <a:pPr>
              <a:buFont typeface="Arial" charset="0"/>
              <a:buNone/>
            </a:pPr>
            <a:endParaRPr lang="ru-RU" altLang="ru-RU" sz="2000" b="1" smtClean="0"/>
          </a:p>
          <a:p>
            <a:pPr algn="ctr">
              <a:buFont typeface="Arial" charset="0"/>
              <a:buNone/>
            </a:pPr>
            <a:r>
              <a:rPr lang="ru-RU" altLang="ru-RU" sz="2400" b="1" smtClean="0">
                <a:solidFill>
                  <a:srgbClr val="C00000"/>
                </a:solidFill>
              </a:rPr>
              <a:t>Закрытие Фестиваля. Подведение итогов.</a:t>
            </a:r>
          </a:p>
          <a:p>
            <a:pPr algn="ctr">
              <a:buFont typeface="Arial" charset="0"/>
              <a:buNone/>
            </a:pPr>
            <a:endParaRPr lang="ru-RU" altLang="ru-RU" sz="1800" b="1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549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>Панорама педагогического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</a:rPr>
              <a:t>лгоритм </a:t>
            </a:r>
            <a:r>
              <a:rPr lang="ru-RU" sz="2800" b="1" dirty="0">
                <a:solidFill>
                  <a:srgbClr val="C00000"/>
                </a:solidFill>
              </a:rPr>
              <a:t>представления </a:t>
            </a:r>
            <a:r>
              <a:rPr lang="ru-RU" sz="2800" b="1" dirty="0" smtClean="0">
                <a:solidFill>
                  <a:srgbClr val="C00000"/>
                </a:solidFill>
              </a:rPr>
              <a:t>опыта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600" b="1" dirty="0" smtClean="0"/>
              <a:t>Регламент </a:t>
            </a:r>
            <a:r>
              <a:rPr lang="ru-RU" sz="2600" b="1" dirty="0"/>
              <a:t>– </a:t>
            </a:r>
            <a:r>
              <a:rPr lang="ru-RU" sz="2600" b="1" dirty="0" smtClean="0"/>
              <a:t>10 минут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1. </a:t>
            </a:r>
            <a:r>
              <a:rPr lang="ru-RU" sz="2400" b="1" dirty="0"/>
              <a:t>Суть педагогической идеи</a:t>
            </a:r>
            <a:r>
              <a:rPr lang="ru-RU" sz="2400" dirty="0"/>
              <a:t>, лежащей в основе собственного опыта.</a:t>
            </a:r>
            <a:br>
              <a:rPr lang="ru-RU" sz="2400" dirty="0"/>
            </a:br>
            <a:r>
              <a:rPr lang="ru-RU" sz="2400" dirty="0"/>
              <a:t>2. </a:t>
            </a:r>
            <a:r>
              <a:rPr lang="ru-RU" sz="2400" b="1" dirty="0"/>
              <a:t>Технология реализации идеи </a:t>
            </a:r>
            <a:r>
              <a:rPr lang="ru-RU" sz="2400" dirty="0"/>
              <a:t>в собственном опыте.</a:t>
            </a:r>
            <a:br>
              <a:rPr lang="ru-RU" sz="2400" dirty="0"/>
            </a:br>
            <a:r>
              <a:rPr lang="ru-RU" sz="2400" dirty="0"/>
              <a:t>3. </a:t>
            </a:r>
            <a:r>
              <a:rPr lang="ru-RU" sz="2400" b="1" dirty="0"/>
              <a:t>Срок реализации опыта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4. </a:t>
            </a:r>
            <a:r>
              <a:rPr lang="ru-RU" sz="2400" b="1" dirty="0" smtClean="0"/>
              <a:t>Результаты </a:t>
            </a:r>
            <a:r>
              <a:rPr lang="ru-RU" sz="2400" b="1" dirty="0"/>
              <a:t>реализации опыта</a:t>
            </a:r>
            <a:r>
              <a:rPr lang="ru-RU" sz="2400" dirty="0"/>
              <a:t>: предполагаемые; промежуточные; итоговые.</a:t>
            </a:r>
            <a:br>
              <a:rPr lang="ru-RU" sz="2400" dirty="0"/>
            </a:br>
            <a:r>
              <a:rPr lang="ru-RU" sz="2400" dirty="0" smtClean="0"/>
              <a:t>5. </a:t>
            </a:r>
            <a:r>
              <a:rPr lang="ru-RU" sz="2400" b="1" dirty="0"/>
              <a:t>Перспективы развития опыта.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6. Брифинг мастера (ответы на вопросы) – 3-5 мин.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5300663"/>
            <a:ext cx="7886700" cy="1441450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По сути, </a:t>
            </a:r>
            <a:r>
              <a:rPr lang="ru-RU" b="1" i="1" dirty="0" smtClean="0">
                <a:solidFill>
                  <a:srgbClr val="C00000"/>
                </a:solidFill>
              </a:rPr>
              <a:t>хорошая </a:t>
            </a:r>
            <a:r>
              <a:rPr lang="ru-RU" b="1" i="1" dirty="0">
                <a:solidFill>
                  <a:srgbClr val="C00000"/>
                </a:solidFill>
              </a:rPr>
              <a:t>идея </a:t>
            </a:r>
            <a:r>
              <a:rPr lang="ru-RU" b="1" i="1" dirty="0" smtClean="0">
                <a:solidFill>
                  <a:srgbClr val="C00000"/>
                </a:solidFill>
              </a:rPr>
              <a:t>– это  </a:t>
            </a:r>
            <a:r>
              <a:rPr lang="ru-RU" b="1" i="1" dirty="0">
                <a:solidFill>
                  <a:srgbClr val="C00000"/>
                </a:solidFill>
              </a:rPr>
              <a:t>та, </a:t>
            </a:r>
            <a:r>
              <a:rPr lang="ru-RU" b="1" i="1" dirty="0" smtClean="0">
                <a:solidFill>
                  <a:srgbClr val="C00000"/>
                </a:solidFill>
              </a:rPr>
              <a:t>что </a:t>
            </a:r>
            <a:r>
              <a:rPr lang="ru-RU" b="1" i="1" dirty="0">
                <a:solidFill>
                  <a:srgbClr val="C00000"/>
                </a:solidFill>
              </a:rPr>
              <a:t>сработала.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Поэтому, никогда не скажешь, что хорошо, </a:t>
            </a:r>
          </a:p>
          <a:p>
            <a:pPr marL="0" indent="0"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а что плохо, пока не попробуешь» </a:t>
            </a:r>
          </a:p>
          <a:p>
            <a:pPr marL="0" indent="0"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Нельсон </a:t>
            </a:r>
            <a:r>
              <a:rPr lang="ru-RU" b="1" i="1" dirty="0" err="1" smtClean="0">
                <a:solidFill>
                  <a:schemeClr val="tx2"/>
                </a:solidFill>
              </a:rPr>
              <a:t>Сампаю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34172" y="-148344"/>
            <a:ext cx="4929222" cy="5940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</TotalTime>
  <Words>511</Words>
  <Application>Microsoft Office PowerPoint</Application>
  <PresentationFormat>Экран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Calibri Light</vt:lpstr>
      <vt:lpstr>Calibri</vt:lpstr>
      <vt:lpstr>Wingdings</vt:lpstr>
      <vt:lpstr>Тема Office</vt:lpstr>
      <vt:lpstr>Фестиваль педагогических практик  ДОУ Детский сад «Сказка» г. Игарка» «Неделя экологического творчества»   Скажи мне — и я забуду,  учи меня — и я могу запомнить,  вовлекай меня — и я научусь Бенджамин Франклин  16.04.- 20.04.2018г.</vt:lpstr>
      <vt:lpstr>Презентация PowerPoint</vt:lpstr>
      <vt:lpstr> Задачи фестиваля </vt:lpstr>
      <vt:lpstr>Программа фестиваля</vt:lpstr>
      <vt:lpstr>Программа фестиваля</vt:lpstr>
      <vt:lpstr>Программа фестиваля</vt:lpstr>
      <vt:lpstr>Программа фестиваля</vt:lpstr>
      <vt:lpstr>Панорама педагогического опыта</vt:lpstr>
      <vt:lpstr>Презентация PowerPoint</vt:lpstr>
      <vt:lpstr>Удачи в педагогических начинаниях!</vt:lpstr>
    </vt:vector>
  </TitlesOfParts>
  <Company>нет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качества дошкольного образования в условиях реализации программы «Радуга»</dc:title>
  <dc:creator>Пользователь</dc:creator>
  <cp:lastModifiedBy>Electron</cp:lastModifiedBy>
  <cp:revision>120</cp:revision>
  <dcterms:created xsi:type="dcterms:W3CDTF">2009-10-04T16:23:58Z</dcterms:created>
  <dcterms:modified xsi:type="dcterms:W3CDTF">2019-03-19T05:53:52Z</dcterms:modified>
</cp:coreProperties>
</file>