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71" r:id="rId11"/>
    <p:sldId id="267" r:id="rId12"/>
    <p:sldId id="268" r:id="rId13"/>
    <p:sldId id="269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43323" y="2924944"/>
            <a:ext cx="5120640" cy="3600400"/>
          </a:xfrm>
        </p:spPr>
        <p:txBody>
          <a:bodyPr>
            <a:normAutofit fontScale="85000" lnSpcReduction="10000"/>
          </a:bodyPr>
          <a:lstStyle/>
          <a:p>
            <a:r>
              <a:rPr lang="ru-RU" sz="4000" b="1" dirty="0" smtClean="0"/>
              <a:t>«Мы с природой лучшие друзья»</a:t>
            </a:r>
          </a:p>
          <a:p>
            <a:pPr algn="r"/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Автор: Воспитатель ДОУ «Сказка»</a:t>
            </a:r>
          </a:p>
          <a:p>
            <a:pPr algn="r"/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Ридель Алиса Викторовна</a:t>
            </a:r>
          </a:p>
          <a:p>
            <a:pPr algn="r"/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Участники: Воспитанники ДОУ «Сказка»</a:t>
            </a:r>
          </a:p>
          <a:p>
            <a:pPr algn="r"/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Адександров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Тимофей</a:t>
            </a:r>
          </a:p>
          <a:p>
            <a:pPr algn="r"/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Бабик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Анна</a:t>
            </a:r>
          </a:p>
          <a:p>
            <a:pPr algn="r"/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Терёхина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Александра </a:t>
            </a:r>
            <a:endParaRPr lang="ru-RU" sz="2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9896" y="188640"/>
            <a:ext cx="5120640" cy="353296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b="1" cap="none" dirty="0">
                <a:solidFill>
                  <a:srgbClr val="F496CB">
                    <a:lumMod val="50000"/>
                  </a:srgbClr>
                </a:solidFill>
                <a:latin typeface="Trebuchet MS"/>
                <a:ea typeface="+mn-ea"/>
                <a:cs typeface="+mn-cs"/>
              </a:rPr>
              <a:t>ДОУ Детский  сад «Сказка» г. Игарка</a:t>
            </a:r>
            <a:r>
              <a:rPr lang="ru-RU" sz="2800" b="1" cap="none" dirty="0" smtClean="0">
                <a:solidFill>
                  <a:srgbClr val="F496CB">
                    <a:lumMod val="50000"/>
                  </a:srgbClr>
                </a:solidFill>
                <a:latin typeface="Trebuchet MS"/>
                <a:ea typeface="+mn-ea"/>
                <a:cs typeface="+mn-cs"/>
              </a:rPr>
              <a:t>»</a:t>
            </a:r>
            <a:r>
              <a:rPr lang="ru-RU" sz="2800" b="1" cap="none" dirty="0">
                <a:solidFill>
                  <a:srgbClr val="F496CB">
                    <a:lumMod val="50000"/>
                  </a:srgbClr>
                </a:solidFill>
                <a:latin typeface="Trebuchet MS"/>
                <a:ea typeface="+mn-ea"/>
                <a:cs typeface="+mn-cs"/>
              </a:rPr>
              <a:t/>
            </a:r>
            <a:br>
              <a:rPr lang="ru-RU" sz="2800" b="1" cap="none" dirty="0">
                <a:solidFill>
                  <a:srgbClr val="F496CB">
                    <a:lumMod val="50000"/>
                  </a:srgbClr>
                </a:solidFill>
                <a:latin typeface="Trebuchet MS"/>
                <a:ea typeface="+mn-ea"/>
                <a:cs typeface="+mn-cs"/>
              </a:rPr>
            </a:br>
            <a:r>
              <a:rPr lang="ru-RU" sz="2800" b="1" cap="none" dirty="0" smtClean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Акция по привлечению внимания людей к проблемам сохранения природы</a:t>
            </a:r>
            <a:r>
              <a:rPr lang="ru-RU" sz="2800" b="1" cap="none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/>
            </a:r>
            <a:br>
              <a:rPr lang="ru-RU" sz="2800" b="1" cap="none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</a:br>
            <a:r>
              <a:rPr lang="ru-RU" sz="2800" b="1" cap="none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/>
            </a:r>
            <a:br>
              <a:rPr lang="ru-RU" sz="2800" b="1" cap="none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832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ПРИЛОЖЕНИЯ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248297"/>
            <a:ext cx="8064896" cy="5129274"/>
          </a:xfrm>
        </p:spPr>
      </p:pic>
    </p:spTree>
    <p:extLst>
      <p:ext uri="{BB962C8B-B14F-4D97-AF65-F5344CB8AC3E}">
        <p14:creationId xmlns:p14="http://schemas.microsoft.com/office/powerpoint/2010/main" val="308519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116633"/>
            <a:ext cx="8591550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Создание экологических правил поведения.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28533" y="2674183"/>
            <a:ext cx="4809418" cy="27052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48481" y="2684168"/>
            <a:ext cx="4824537" cy="27138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28801" y="2684168"/>
            <a:ext cx="4824536" cy="27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60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Экологические правила поведения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46" y="1144068"/>
            <a:ext cx="7663578" cy="5165251"/>
          </a:xfrm>
        </p:spPr>
      </p:pic>
    </p:spTree>
    <p:extLst>
      <p:ext uri="{BB962C8B-B14F-4D97-AF65-F5344CB8AC3E}">
        <p14:creationId xmlns:p14="http://schemas.microsoft.com/office/powerpoint/2010/main" val="3897318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Экологические </a:t>
            </a:r>
            <a:r>
              <a:rPr lang="ru-RU" b="1" dirty="0">
                <a:solidFill>
                  <a:srgbClr val="002060"/>
                </a:solidFill>
              </a:rPr>
              <a:t>правила поведения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291935"/>
            <a:ext cx="7488832" cy="5047472"/>
          </a:xfrm>
        </p:spPr>
      </p:pic>
    </p:spTree>
    <p:extLst>
      <p:ext uri="{BB962C8B-B14F-4D97-AF65-F5344CB8AC3E}">
        <p14:creationId xmlns:p14="http://schemas.microsoft.com/office/powerpoint/2010/main" val="573742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Экологические </a:t>
            </a:r>
            <a:r>
              <a:rPr lang="ru-RU" b="1" dirty="0">
                <a:solidFill>
                  <a:srgbClr val="002060"/>
                </a:solidFill>
              </a:rPr>
              <a:t>правила поведения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412776"/>
            <a:ext cx="7416824" cy="4998940"/>
          </a:xfrm>
        </p:spPr>
      </p:pic>
    </p:spTree>
    <p:extLst>
      <p:ext uri="{BB962C8B-B14F-4D97-AF65-F5344CB8AC3E}">
        <p14:creationId xmlns:p14="http://schemas.microsoft.com/office/powerpoint/2010/main" val="1072138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Презентация проекта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7" y="1196752"/>
            <a:ext cx="7675860" cy="5112123"/>
          </a:xfrm>
        </p:spPr>
      </p:pic>
    </p:spTree>
    <p:extLst>
      <p:ext uri="{BB962C8B-B14F-4D97-AF65-F5344CB8AC3E}">
        <p14:creationId xmlns:p14="http://schemas.microsoft.com/office/powerpoint/2010/main" val="3184396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Благодарственные письма за проделанную работу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340768"/>
            <a:ext cx="2776785" cy="49371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484784"/>
            <a:ext cx="271346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2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Актуальность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настоящее время, в мире, особое место уделяется проблемам сохранения природы. И это действительно важно! Во все времена природа играла ведущую роль в развитии человечества. Учила жить в гармонии с миром, воспитывала бережное отношение к жизни. Человек невидимой нитью соединен с природой. Поэтому, в любое время, существует потребность защищать природу. </a:t>
            </a:r>
          </a:p>
          <a:p>
            <a:r>
              <a:rPr lang="ru-RU" dirty="0" smtClean="0"/>
              <a:t>И самое лучшее время, чтобы начать работу в этом направлении – это ДЕТСТВО. Ведь именно с детства в человеке формируются основные качества и привычки, способные благотворным образом повлиять на его развитие в дальнейшем.</a:t>
            </a:r>
          </a:p>
          <a:p>
            <a:r>
              <a:rPr lang="ru-RU" dirty="0" smtClean="0"/>
              <a:t>Уделив время для этого в детстве, мы заложим прочную базу на будущее. </a:t>
            </a:r>
          </a:p>
          <a:p>
            <a:r>
              <a:rPr lang="ru-RU" dirty="0" smtClean="0"/>
              <a:t>А заложив прочную базу на будущее – обеспечим тем самым необходимую защиту для окружающей среды.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521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Цель проекта: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Сформировать у детей необходимость защищать и уважать природу. Заботиться об экологии планеты. Развивать чувство собственной ответственности за положение окружающей среды в мире.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7186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Тип проекта: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количеству 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Групповой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содержанию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интегрированный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продолжительности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краткосрочный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доминирующему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виду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проектной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деятельности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творческо-исследовательский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348880"/>
            <a:ext cx="5097155" cy="324179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6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Задачи проекта: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836712"/>
            <a:ext cx="8595360" cy="53994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Для детей:  </a:t>
            </a:r>
            <a:endParaRPr lang="ru-RU" sz="2400" b="1" dirty="0">
              <a:solidFill>
                <a:schemeClr val="accent2"/>
              </a:solidFill>
            </a:endParaRPr>
          </a:p>
          <a:p>
            <a:r>
              <a:rPr lang="ru-RU" sz="2400" dirty="0"/>
              <a:t>Формировать представления об условиях, обеспечивающих сохранение и укрепление </a:t>
            </a:r>
            <a:r>
              <a:rPr lang="ru-RU" sz="2400" dirty="0" smtClean="0"/>
              <a:t>экологии.</a:t>
            </a:r>
            <a:endParaRPr lang="ru-RU" sz="2400" dirty="0"/>
          </a:p>
          <a:p>
            <a:r>
              <a:rPr lang="ru-RU" sz="2400" dirty="0"/>
              <a:t>Показать важность соблюдения </a:t>
            </a:r>
            <a:r>
              <a:rPr lang="ru-RU" sz="2400" dirty="0" smtClean="0"/>
              <a:t>простых экологических правил.</a:t>
            </a:r>
            <a:endParaRPr lang="ru-RU" sz="2400" dirty="0"/>
          </a:p>
          <a:p>
            <a:r>
              <a:rPr lang="ru-RU" sz="2400" dirty="0"/>
              <a:t> Расширить кругозор </a:t>
            </a:r>
            <a:r>
              <a:rPr lang="ru-RU" sz="2400" dirty="0" smtClean="0"/>
              <a:t>детей.</a:t>
            </a:r>
            <a:endParaRPr lang="ru-RU" sz="2400" dirty="0"/>
          </a:p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Для педагогов: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/>
              <a:t>Создать </a:t>
            </a:r>
            <a:r>
              <a:rPr lang="ru-RU" sz="2400" dirty="0" smtClean="0"/>
              <a:t>благоприятную </a:t>
            </a:r>
            <a:r>
              <a:rPr lang="ru-RU" sz="2400" dirty="0"/>
              <a:t>среду для реализации проекта,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улучшения качества работы по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экологическому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и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воспитанию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детей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старшего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дошкольного возраста.	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Создать  систему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воспитательно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-образовательной работы по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формированию активной позиции в вопросах сохранения природы -  у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детей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старшего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дошкольного возраста.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5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Формы работы:</a:t>
            </a:r>
            <a:endParaRPr lang="ru-RU" sz="4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3143648" cy="4709160"/>
          </a:xfrm>
        </p:spPr>
        <p:txBody>
          <a:bodyPr>
            <a:normAutofit fontScale="70000" lnSpcReduction="2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Экскурсии по наиболее известным экологическим тропам города</a:t>
            </a:r>
          </a:p>
          <a:p>
            <a:r>
              <a:rPr lang="ru-RU" sz="3200" b="1" dirty="0">
                <a:solidFill>
                  <a:schemeClr val="tx1"/>
                </a:solidFill>
              </a:rPr>
              <a:t>С</a:t>
            </a:r>
            <a:r>
              <a:rPr lang="ru-RU" sz="3200" b="1" dirty="0" smtClean="0">
                <a:solidFill>
                  <a:schemeClr val="tx1"/>
                </a:solidFill>
              </a:rPr>
              <a:t>бор информации по теме проекта и экологической обстановке в городе. Экологический игры и занятия.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Ведение исследовательской деятельности в рамках проекта  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98086" y="1590546"/>
            <a:ext cx="6408712" cy="3604901"/>
          </a:xfrm>
        </p:spPr>
      </p:pic>
    </p:spTree>
    <p:extLst>
      <p:ext uri="{BB962C8B-B14F-4D97-AF65-F5344CB8AC3E}">
        <p14:creationId xmlns:p14="http://schemas.microsoft.com/office/powerpoint/2010/main" val="3206619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Продукт проектной деятельности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74320" y="2276872"/>
            <a:ext cx="8595360" cy="3959336"/>
          </a:xfrm>
        </p:spPr>
        <p:txBody>
          <a:bodyPr/>
          <a:lstStyle/>
          <a:p>
            <a:pPr algn="ctr"/>
            <a:r>
              <a:rPr lang="ru-RU" sz="4400" dirty="0" smtClean="0"/>
              <a:t>Создание экологических правил поведения на детской площадке и других объектах города.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624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Ожидаемые результаты: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Для детей: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err="1"/>
              <a:t>Сформированность</a:t>
            </a:r>
            <a:r>
              <a:rPr lang="ru-RU" sz="2400" dirty="0"/>
              <a:t> основ </a:t>
            </a:r>
            <a:r>
              <a:rPr lang="ru-RU" sz="2400" dirty="0" smtClean="0"/>
              <a:t>экологической культуры. Наличие активной позиции по вопросу сохранения окружающей среды</a:t>
            </a:r>
            <a:endParaRPr lang="ru-RU" sz="2400" dirty="0"/>
          </a:p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Для педагогов: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/>
              <a:t>Улучшение качества работы по </a:t>
            </a:r>
            <a:r>
              <a:rPr lang="ru-RU" sz="2400" dirty="0" smtClean="0"/>
              <a:t>экологическому воспитанию. Создание прочной базы по вопросам сохранения окружающей среды, для дальнейшей работы.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398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План график проекта: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908720"/>
            <a:ext cx="8595360" cy="53274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1 этап.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Подготовительный</a:t>
            </a:r>
            <a:r>
              <a:rPr lang="ru-RU" sz="2400" b="1" dirty="0"/>
              <a:t>. Определение темы </a:t>
            </a:r>
            <a:r>
              <a:rPr lang="ru-RU" sz="2400" b="1" dirty="0" smtClean="0"/>
              <a:t>проекта. Определение ресурсов, необходимых для успешной реализации проекта.</a:t>
            </a:r>
            <a:endParaRPr lang="ru-RU" sz="2400" b="1" dirty="0"/>
          </a:p>
          <a:p>
            <a:pPr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этап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b="1" dirty="0" err="1">
                <a:solidFill>
                  <a:srgbClr val="002060"/>
                </a:solidFill>
              </a:rPr>
              <a:t>Практический</a:t>
            </a:r>
            <a:r>
              <a:rPr lang="en-US" sz="2400" b="1" dirty="0"/>
              <a:t>. </a:t>
            </a:r>
            <a:r>
              <a:rPr lang="en-US" sz="2400" b="1" dirty="0" err="1"/>
              <a:t>Сбор</a:t>
            </a:r>
            <a:r>
              <a:rPr lang="en-US" sz="2400" b="1" dirty="0"/>
              <a:t> </a:t>
            </a:r>
            <a:r>
              <a:rPr lang="en-US" sz="2400" b="1" dirty="0" err="1"/>
              <a:t>информации</a:t>
            </a:r>
            <a:r>
              <a:rPr lang="ru-RU" sz="2400" b="1" dirty="0" smtClean="0"/>
              <a:t>. </a:t>
            </a:r>
            <a:r>
              <a:rPr lang="ru-RU" sz="2400" b="1" dirty="0"/>
              <a:t>Начало сотрудничества с городской библиотекой</a:t>
            </a:r>
            <a:r>
              <a:rPr lang="ru-RU" sz="2400" b="1" dirty="0" smtClean="0"/>
              <a:t>. Определение ряда ведущих проблем и основной аудитории для работы.</a:t>
            </a:r>
            <a:endParaRPr lang="ru-RU" sz="2400" b="1" dirty="0"/>
          </a:p>
          <a:p>
            <a:pPr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3 этап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Основной</a:t>
            </a:r>
            <a:r>
              <a:rPr lang="ru-RU" sz="2400" b="1" dirty="0" smtClean="0"/>
              <a:t>. Продуктивная </a:t>
            </a:r>
            <a:r>
              <a:rPr lang="ru-RU" sz="2400" b="1" dirty="0"/>
              <a:t>деятельность</a:t>
            </a:r>
            <a:r>
              <a:rPr lang="ru-RU" sz="2400" b="1" dirty="0" smtClean="0"/>
              <a:t>. Создание экологических правил поведения в местах общего пользования и детской площадке. </a:t>
            </a:r>
            <a:endParaRPr lang="ru-RU" sz="2400" b="1" dirty="0"/>
          </a:p>
          <a:p>
            <a:pPr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4 этап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Итоговый. </a:t>
            </a:r>
            <a:r>
              <a:rPr lang="ru-RU" sz="2400" b="1" dirty="0" smtClean="0"/>
              <a:t>Представление результатов работы на городской ярмарке экологических проектов. Освещение проекта через СМИ. Создание тематического стенда на территории ДОУ. Размещение экологических правил в местах большого скопления людей и на детских площадках. 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700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91</TotalTime>
  <Words>483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Soho</vt:lpstr>
      <vt:lpstr>ДОУ Детский  сад «Сказка» г. Игарка» Акция по привлечению внимания людей к проблемам сохранения природы  </vt:lpstr>
      <vt:lpstr>Актуальность</vt:lpstr>
      <vt:lpstr>Цель проекта:</vt:lpstr>
      <vt:lpstr>Тип проекта:</vt:lpstr>
      <vt:lpstr>Задачи проекта:</vt:lpstr>
      <vt:lpstr>Формы работы:</vt:lpstr>
      <vt:lpstr>Продукт проектной деятельности:</vt:lpstr>
      <vt:lpstr>Ожидаемые результаты:</vt:lpstr>
      <vt:lpstr>План график проекта: </vt:lpstr>
      <vt:lpstr>ПРИЛОЖЕНИЯ</vt:lpstr>
      <vt:lpstr>Создание экологических правил поведения.</vt:lpstr>
      <vt:lpstr> Экологические правила поведения </vt:lpstr>
      <vt:lpstr> Экологические правила поведения </vt:lpstr>
      <vt:lpstr> Экологические правила поведения </vt:lpstr>
      <vt:lpstr>Презентация проекта</vt:lpstr>
      <vt:lpstr>Благодарственные письма за проделанную работу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ДОУ Детский  сад «Сказка» г. Игарка» Акция по привлечению внимания людей к проблемам сохранения природы  </dc:title>
  <dc:creator>Элиза</dc:creator>
  <cp:lastModifiedBy>Electron</cp:lastModifiedBy>
  <cp:revision>12</cp:revision>
  <dcterms:created xsi:type="dcterms:W3CDTF">2016-05-08T09:02:11Z</dcterms:created>
  <dcterms:modified xsi:type="dcterms:W3CDTF">2019-12-26T08:41:32Z</dcterms:modified>
</cp:coreProperties>
</file>