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3" autoAdjust="0"/>
  </p:normalViewPr>
  <p:slideViewPr>
    <p:cSldViewPr snapToGrid="0">
      <p:cViewPr varScale="1">
        <p:scale>
          <a:sx n="80" d="100"/>
          <a:sy n="80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16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44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0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13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72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05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8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27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6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59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46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A4EE-9CCE-416E-A42A-9964C9912C1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18E1-8A38-478A-A260-5C932A8C33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32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420837" y="4164036"/>
            <a:ext cx="103163" cy="1093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93" y="337625"/>
            <a:ext cx="11226018" cy="624605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ДОУ Детский сад «Сказка» г. Игарка»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Методическое дидактическое пособие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экологическому воспитанию 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Макет</a:t>
            </a:r>
            <a:r>
              <a:rPr lang="ru-RU" sz="40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sz="40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Дерево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«Времена года»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     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Воспитатели: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Горбунова Е.Ю.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Сысоева С.А.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Игарка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2018г.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3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arko-golubo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N13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877829">
            <a:off x="420546" y="793274"/>
            <a:ext cx="6257501" cy="469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N13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918960" y="242094"/>
            <a:ext cx="4663440" cy="621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arko-golubo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13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977794">
            <a:off x="441961" y="378407"/>
            <a:ext cx="4358442" cy="581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130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648232">
            <a:off x="4339923" y="763010"/>
            <a:ext cx="7224571" cy="541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arko-golubo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13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690312">
            <a:off x="511699" y="746658"/>
            <a:ext cx="6342804" cy="475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132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629386">
            <a:off x="5194881" y="1270634"/>
            <a:ext cx="6657341" cy="499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arko-golubo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13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1729" y="274320"/>
            <a:ext cx="6485044" cy="486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132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574526" y="2596514"/>
            <a:ext cx="5255260" cy="394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815927"/>
            <a:ext cx="10515600" cy="50530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Теперь это дерево не только украшает нашу группу, но и очень помогает детям в освоении программного материала. Этот макет используется нами как в индивидуальной , так и в групповой работе с детьми.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	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ходе использования  макета  «Времена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года» дети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овладели такими понятиями как:  «времена года», «признаки времен года»,  «погода»,  «растительный мир» и т.д. У детей расширились знания о признаках времён года, о последовательности жизненных циклов в природе, о тех закономерных изменениях, которые с ней происходят. Они узнали о том, что природа прекрасна во все времена года. Дети научились составлять описательные  рассказы о временах года, используя картинки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Работа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 использованию макета  будет продолжена с целью развития коммуникативного навыка у детей, воспитания бережного отношения к природе, дальнейшего формирования у детей навыков познавательной деятельности.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2881"/>
            <a:ext cx="10515600" cy="63304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Заключение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53022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используемых источников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3046" y="987425"/>
            <a:ext cx="10860259" cy="53008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Н.Н. Васильева Н.В.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Новоторцева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«Развивающие игры для дошкольников» 1997г.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- Н. Е.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Вераксы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Т.С. Комарова, М.А. Васильева по программе «От рождения до школы» «Комплексные занятия» 2012г.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- В.А.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Дрязгулова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«Дидактические игры для ознакомления дошкольников с растениями». 1981гг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М.И.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Лозбякова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«Учимся правильно и чётко говорить».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С. Н. Николаева «Парциальная программа «Юный эколог» 2016г.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О.А.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Соломенникова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«Ознакомление с природой в детском саду» 2016г.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«Изменения в природе: времена года. Наглядно- дидактический материал для детей дошкольного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возраста»,Е.А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Пономарёва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С.А.Иванова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Коломина Н.В. Воспитание основ экологической культуры в детском саду. – М.: ТЦ Сфера, 2003. – 144 с.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- Интернет ресурсы.</a:t>
            </a:r>
          </a:p>
        </p:txBody>
      </p:sp>
    </p:spTree>
    <p:extLst>
      <p:ext uri="{BB962C8B-B14F-4D97-AF65-F5344CB8AC3E}">
        <p14:creationId xmlns:p14="http://schemas.microsoft.com/office/powerpoint/2010/main" xmlns="" val="34899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jor Lazer &amp; MOTi - Boom (A-One Remix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2855741"/>
            <a:ext cx="11268222" cy="3516923"/>
          </a:xfrm>
        </p:spPr>
        <p:txBody>
          <a:bodyPr>
            <a:prstTxWarp prst="textDeflateTop">
              <a:avLst/>
            </a:prstTxWarp>
            <a:no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Благодарим за внимание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01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05" y="998807"/>
            <a:ext cx="10833295" cy="53738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Современный детский сад - это место, где ребёнок получает первоначальный опыт коммуникативных навыков взаимодействия с взрослыми и сверстниками. С введением ФГОС ДО одним из важных условий является правильная организация развивающей предметно-пространственной среды.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Развивающая предметно-пространственная среда - это система, обеспечивающая полноценное развитие детской деятельности и личности ребенка. Развивающим потенциалом должны обладать не только предметы среды, но и само пространство должно нести развивающую функцию. И под пространством понимается не только пространство группы, пространство всего детского сада.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Одной из основных задач при ознакомлении дошкольников с временными понятиями является формирование знаний о последовательности смены времен года.  Дети должны понять и запомнить последовательность смены времён года.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Мы  думаем  в настоящее время, нет в дошкольном образовании педагога, который бы не обращался в изучении времён года к пособию "Дерево". Исполняются такие пособия разного размера, из различных материалов и прекрасно работают, как наглядный материал. Мы  не являемся  исключением и хотим  предложить свой вариант использования такого пособия.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2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282"/>
            <a:ext cx="12192000" cy="68752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637" y="1690688"/>
            <a:ext cx="9107658" cy="20007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детей дошкольного возраста представлений о сезонных изменениях в природе, о временах года.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 данного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пособия</a:t>
            </a:r>
            <a:endParaRPr lang="ru-RU" sz="6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97280"/>
            <a:ext cx="9710981" cy="52050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/>
              <a:t>	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Обучающие: 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формировать знания об особенностях времен года, их основных признаках, сменяемости, периодичности и цикличности;  закрепить умения сравнивать, находить сходства и различия; формировать навык составления творческого рассказа о сезонных изменениях природных явлений, животных, птицах и т.д.</a:t>
            </a: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         	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Развивающие: 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расширять кругозор, развивать речь, внимание, память, наглядно - образное и словесно-логическое мышление, воображение, сенсорное восприятие, мелкую моторику;  стимулировать творческую активность детей.</a:t>
            </a:r>
          </a:p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           	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Воспитательные: 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воспитывать интерес, любовь и бережное отношение к природе;  воспитывать у детей эмоциональное, положительное отношение к природе, умение видеть прекрасное в разном времени года. </a:t>
            </a:r>
          </a:p>
          <a:p>
            <a:pPr algn="ctr"/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31486" cy="54160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9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4745"/>
            <a:ext cx="10245554" cy="81592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Теоретическая часть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3895" y="1069144"/>
            <a:ext cx="11507373" cy="56285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     </a:t>
            </a:r>
            <a:r>
              <a:rPr lang="ru-RU" sz="3200" dirty="0" smtClean="0"/>
              <a:t>Дидактическое пособие  </a:t>
            </a:r>
            <a:r>
              <a:rPr lang="ru-RU" sz="3200" b="1" i="1" dirty="0" smtClean="0"/>
              <a:t>«Времена года»</a:t>
            </a:r>
            <a:r>
              <a:rPr lang="ru-RU" sz="3200" dirty="0" smtClean="0"/>
              <a:t> — это совокупность дидактической и словесной игры, оно охватывает многообразие различных игр, и имеет наглядность. Пособие предназначено для использования в детском саду с детьми дошкольного возраста от 1,5 до 7 лет и в помощь педагогам.</a:t>
            </a:r>
          </a:p>
          <a:p>
            <a:r>
              <a:rPr lang="ru-RU" sz="3200" dirty="0" smtClean="0"/>
              <a:t>      Пособие многофункциональное, мобильное и очень легкое в использовании. Используются различные варианты игровых заданий и упражнений с учетом возрастных и индивидуальных особенностей детей. Ознакомившись с играми и усвоив их правила, дети могут самостоятельно и под руководством педагога проводить игры и вне занятия.</a:t>
            </a:r>
          </a:p>
          <a:p>
            <a:r>
              <a:rPr lang="ru-RU" sz="3200" dirty="0" smtClean="0"/>
              <a:t>      Пособие представлено в виде дерева. Дерево изготовлено из картона и цветных салфеток. Состоит из четырех частей, и соответствуют 4-м временам года. Каждый сектор – самостоятельная дидактическая игра для индивидуальной и групповой работы с детьми. Сектор весна представлен в виде весенних цветов, птиц и скворечников изготовленных при помощи цветной бумаги, прикрепленных с помощью ниток или на канцелярские иголки. Сектор лето в виде фруктов изготовленных из цветной бумаги, так же прикреплённых с помощью ниток и канцелярских иголок. Сектор осень в виде листьев, птиц из цветной бумаги. А зима в виде снежинок, снегирей и синичек, кормушки изготовленных из бумаги. </a:t>
            </a:r>
          </a:p>
          <a:p>
            <a:r>
              <a:rPr lang="ru-RU" sz="3200" dirty="0" smtClean="0"/>
              <a:t>   Игры с макетом востребованы детьми и способствуют всестороннему развитию личности ребёнка, развивая интеллектуальные качества, инициативу и волевое усилие. У детей повышается уровень любознательности, они задают вопросы, касающиеся предметов и явлений. Дети используют данный макет в соответствии с собственным замыслом, сюжетом игры, что способствует развитию творчества, воображения.</a:t>
            </a:r>
          </a:p>
          <a:p>
            <a:r>
              <a:rPr lang="ru-RU" sz="3200" dirty="0" smtClean="0"/>
              <a:t>     Игра – макет может обновляться новыми экспонатами: куклами в сезонных одеждах, фигурками животных, а так же сезонными атрибутами для использовании в различной игровой и занимательной деятельности.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53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4745"/>
            <a:ext cx="9246747" cy="66118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Практическая часть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642" y="1111348"/>
            <a:ext cx="9678389" cy="4389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Дидактическая игра, основанная на использовании данного дерева, может включать в себя: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ознакомление с сезонными явлениями и изменениями в живой и неживой природе;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расширение и обогащение словаря детей;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ориентирование в пространстве;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ознакомление детей с цветом, формой, величиной; </a:t>
            </a:r>
          </a:p>
          <a:p>
            <a:pPr>
              <a:lnSpc>
                <a:spcPct val="100000"/>
              </a:lnSpc>
              <a:tabLst>
                <a:tab pos="5200650" algn="l"/>
              </a:tabLs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- формирование элементарных математических представлений.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85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15200" y="1681163"/>
            <a:ext cx="4040188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0793" y="6127750"/>
            <a:ext cx="55777" cy="6191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40678"/>
            <a:ext cx="10515600" cy="7033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работы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482" y="844062"/>
            <a:ext cx="11437035" cy="53879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Беседы: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«Золотая осень»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развитие умения замечать изменений в природе,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становится холоднее, листья меняют окрас.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«Насекомые»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расширение представлений о насекомых.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«Полезные продукты»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закрепление представлений о вкусной и здоровой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пище(овощи фрукты).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«Красавица зима»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0" dirty="0" smtClean="0">
                <a:solidFill>
                  <a:schemeClr val="tx2">
                    <a:lumMod val="50000"/>
                  </a:schemeClr>
                </a:solidFill>
              </a:rPr>
              <a:t>расширение представлений о характерных особенностях зимней природы(холодно, идёт снег, люди надевают тёплую одежду).</a:t>
            </a:r>
            <a:endParaRPr lang="ru-RU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4277" y="914400"/>
            <a:ext cx="3962399" cy="29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68099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5084"/>
            <a:ext cx="10515600" cy="56270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работы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5760" y="787791"/>
            <a:ext cx="11338560" cy="57114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игры: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«Когда это бывает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учить детей определять времена года по описанию характерных признаков времён года; рассказывать, опираясь на макет  и собственный опыт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где находится?»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развитие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умения правильно ориентироваться в пространстве. Закрепление понятия; вверху, внизу, слева, справа, над, под, около, между. Развитие умения объяснять свои ответы. Обогащение активного словаря; формирование грамматического строя речи; развитие связной речи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«Большие и маленькие листочки»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Учить детей различать листочки  по величине, закрепить понятия: большой – маленький.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78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2880"/>
            <a:ext cx="10515600" cy="8045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работы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10515600" cy="4881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Консультации для родителей: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«Весна- красна»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«Вот и лето пришло»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«Красавица зима»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«Учим детей любить зиму»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«Игры экологического содержания»</a:t>
            </a: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400" dirty="0" smtClean="0"/>
              <a:t>развивать творческий потенциал родителей, их компетентность в сфере экологического воспитания,  показать на примерах, как с помощью игр экологической направленности можно учить детей беречь и охранять природу.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925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605</Words>
  <Application>Microsoft Office PowerPoint</Application>
  <PresentationFormat>Произвольный</PresentationFormat>
  <Paragraphs>71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ДОУ Детский сад «Сказка» г. Игарка»       Методическое дидактическое пособие по экологическому воспитанию  Макет  «Дерево «Времена года»                                      Воспитатели: Горбунова Е.Ю. Сысоева С.А.           г. Игарка 2018г.</vt:lpstr>
      <vt:lpstr>Актуальность</vt:lpstr>
      <vt:lpstr>Цель данного пособия</vt:lpstr>
      <vt:lpstr>Задачи</vt:lpstr>
      <vt:lpstr>Теоретическая часть</vt:lpstr>
      <vt:lpstr>Практическая часть</vt:lpstr>
      <vt:lpstr>Формы работы</vt:lpstr>
      <vt:lpstr>Формы работы</vt:lpstr>
      <vt:lpstr>Формы работы</vt:lpstr>
      <vt:lpstr>Слайд 10</vt:lpstr>
      <vt:lpstr>Слайд 11</vt:lpstr>
      <vt:lpstr>Слайд 12</vt:lpstr>
      <vt:lpstr>Слайд 13</vt:lpstr>
      <vt:lpstr>Заключение</vt:lpstr>
      <vt:lpstr>Список используемых источников</vt:lpstr>
      <vt:lpstr>Благодарим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"Сказка"</cp:lastModifiedBy>
  <cp:revision>44</cp:revision>
  <dcterms:created xsi:type="dcterms:W3CDTF">2018-04-16T17:58:48Z</dcterms:created>
  <dcterms:modified xsi:type="dcterms:W3CDTF">2018-04-25T08:32:14Z</dcterms:modified>
</cp:coreProperties>
</file>