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6" r:id="rId9"/>
    <p:sldId id="267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2" autoAdjust="0"/>
  </p:normalViewPr>
  <p:slideViewPr>
    <p:cSldViewPr>
      <p:cViewPr varScale="1">
        <p:scale>
          <a:sx n="65" d="100"/>
          <a:sy n="65" d="100"/>
        </p:scale>
        <p:origin x="147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9B7BA-3CE1-494A-BABB-9555DDB08DA9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C24B3-0306-474E-B46E-0A2F1E3E8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830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48000"/>
                <a:satMod val="230000"/>
              </a:schemeClr>
            </a:gs>
            <a:gs pos="72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6847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кружка «Веселая гимнастика»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(физкультурно-оздоровительное направление)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2000240"/>
            <a:ext cx="3686172" cy="4125923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 </a:t>
            </a: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Терентиенко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Ирина Николаевна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9598"/>
          <a:stretch>
            <a:fillRect/>
          </a:stretch>
        </p:blipFill>
        <p:spPr bwMode="auto">
          <a:xfrm>
            <a:off x="4714876" y="2357430"/>
            <a:ext cx="2786082" cy="41791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1856393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392909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психофизического развития 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двигательных функций, имеющихся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заболеваемости.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ведении здорового образа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75016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08906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271463">
              <a:buNone/>
              <a:tabLst>
                <a:tab pos="450850" algn="l"/>
                <a:tab pos="541338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Пензулаева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Л.И. Оздоровительная гимнастика. Комплексы упражнений. Для занятий с детьми 3-7 лет. – М.: Мозаика-Синтез, 2015. – 128с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buNone/>
              <a:tabLst>
                <a:tab pos="450850" algn="l"/>
                <a:tab pos="541338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Комплексы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гимнастики для детей 5-7 лет/авт.-сост. Е.И. Подольская. – Изд. 3-е. – Волгоград: Учитель, 2014. – 143с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buNone/>
              <a:tabLst>
                <a:tab pos="450850" algn="l"/>
                <a:tab pos="541338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Пальчиковая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для развития речи  дошкольников: пособие для родителей и педагогов / Е.С.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Анищенкова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М.:АСТ: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Астрель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2006. – 60с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buNone/>
              <a:tabLst>
                <a:tab pos="450850" algn="l"/>
                <a:tab pos="541338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Чистякова М. 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/Под ред. М. 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Буянова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.—2-е изд.- М.: Просвещение: ВЛАДОС, 1995. - 160 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71463">
              <a:buNone/>
              <a:tabLst>
                <a:tab pos="450850" algn="l"/>
                <a:tab pos="541338" algn="l"/>
              </a:tabLst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Усаков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В.И. Первые шаги к совершенству: Книга для воспитателей, гувернеров, родителей, - Красноярск: Издательство КГПИ, 1993.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11767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Новая папка\шаблоны\гиф анимация\спасибо до встречи\91516816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"/>
            <a:ext cx="6566563" cy="670057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Крайнего Севера, особенно в зимнее время, двигательная активность дошкольников снижена. Обучать детей движениям не только нужно, но и необходимо. В процессе обучения движениям идет укрепление здоровья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организма средствами физической культуры.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корригирующей гимнастики в режиме двигательной активности детей в дошкольном учреждении,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способствует формированию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правильной осанки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плоскостопия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93624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391703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детей.</a:t>
            </a:r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57597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Оздоровительные: 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 организма, повышение его защитных свойств и устойчивости к заболеваниям средствами корригирующих упражнений, дыхательных упражнений,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самомассажа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правильной осанки, укрепления свода стопы, гигиенических навыков; осуществление профилактики нарушений опорно-двигательного аппарата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 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двигательных умений и навыков ребенка в   соответствии с его индивидуальными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особенностями.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координации движений и ориентировки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кругозора, уточнение представлений о своём теле, уважительное отношение к физической культуре, создание положительной основы для формирования привычки к здоровому образу жизни.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" indent="0" algn="just">
              <a:spcAft>
                <a:spcPts val="0"/>
              </a:spcAft>
              <a:buNone/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1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Воспитательные: </a:t>
            </a:r>
            <a:endParaRPr lang="ru-RU" sz="5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потребности в здоровом образе жизни; выработка привычки к соблюдению режима, потребность в физических упражнениях и играх.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93961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и количество детей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780928"/>
            <a:ext cx="8229600" cy="187220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подготовительной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школе группы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6-7 лет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Количество: 10 детей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38509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труктура  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980928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комплекс упражнений  проводится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форме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Комплексы  состоят из  трёх  частей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вводной, основной  и  заключительной.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1401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Вводная часть (3-5 минут):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ходьбы и бега, укрепления свода стопы, координации движений, ориентации в пространстве, развития внимания.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57200" y="2071678"/>
            <a:ext cx="3829048" cy="4054485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часть (15-20 минут)</a:t>
            </a:r>
          </a:p>
          <a:p>
            <a:pPr marL="0" indent="0">
              <a:buNone/>
            </a:pP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Корригирующее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Самомассаж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для глаз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одвижная игра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Дыхательная гимнастика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500562" y="2428868"/>
            <a:ext cx="4357718" cy="371477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Заключительная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3-5 минут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Релаксация в игровой форме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Восстановление организма после физических нагрузок.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442590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систематичности.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постепенности. 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доступности.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наглядности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сознательности и активности.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39354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объяснения упражнений, указания, похвала, команда,  рассказ, беседа, литературные (разучивание, проговаривание стихов, пение песен при выполнении движений.)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показ, имитация, участие воспитателя в играх и упражнениях, звуковые и зрительные ориентиры.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упражнения. Конкретные задания, игровые приемы, поддержка и помощь.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767843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Другая 5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0B0F0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241</TotalTime>
  <Words>365</Words>
  <Application>Microsoft Office PowerPoint</Application>
  <PresentationFormat>Экран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Symbol</vt:lpstr>
      <vt:lpstr>Times New Roman</vt:lpstr>
      <vt:lpstr>Wingdings</vt:lpstr>
      <vt:lpstr>Wingdings 2</vt:lpstr>
      <vt:lpstr>Техническая</vt:lpstr>
      <vt:lpstr>Программа   кружка «Веселая гимнастика» (физкультурно-оздоровительное направление)</vt:lpstr>
      <vt:lpstr>Актуальность</vt:lpstr>
      <vt:lpstr>Цель</vt:lpstr>
      <vt:lpstr>Задачи</vt:lpstr>
      <vt:lpstr>Возраст и количество детей</vt:lpstr>
      <vt:lpstr> Структура  занятий </vt:lpstr>
      <vt:lpstr>Вводная часть (3-5 минут):  различные виды ходьбы и бега, укрепления свода стопы, координации движений, ориентации в пространстве, развития внимания.</vt:lpstr>
      <vt:lpstr>Педагогические принципы </vt:lpstr>
      <vt:lpstr> Методы </vt:lpstr>
      <vt:lpstr> Ожидаемые результаты </vt:lpstr>
      <vt:lpstr>Список литературы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Кружок «Веселая гимнастика»</dc:title>
  <dc:creator>Елена Николаевна</dc:creator>
  <cp:lastModifiedBy>Татьяна</cp:lastModifiedBy>
  <cp:revision>46</cp:revision>
  <dcterms:created xsi:type="dcterms:W3CDTF">2015-10-27T03:53:37Z</dcterms:created>
  <dcterms:modified xsi:type="dcterms:W3CDTF">2019-11-06T23:47:26Z</dcterms:modified>
</cp:coreProperties>
</file>