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Сон</c:v>
                </c:pt>
                <c:pt idx="1">
                  <c:v>Внимание</c:v>
                </c:pt>
                <c:pt idx="2">
                  <c:v>Движение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1.7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Сон</c:v>
                </c:pt>
                <c:pt idx="1">
                  <c:v>Внимание</c:v>
                </c:pt>
                <c:pt idx="2">
                  <c:v>Движение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781696"/>
        <c:axId val="82783232"/>
        <c:axId val="0"/>
      </c:bar3DChart>
      <c:catAx>
        <c:axId val="82781696"/>
        <c:scaling>
          <c:orientation val="minMax"/>
        </c:scaling>
        <c:delete val="0"/>
        <c:axPos val="b"/>
        <c:majorTickMark val="out"/>
        <c:minorTickMark val="none"/>
        <c:tickLblPos val="nextTo"/>
        <c:crossAx val="82783232"/>
        <c:crosses val="autoZero"/>
        <c:auto val="1"/>
        <c:lblAlgn val="ctr"/>
        <c:lblOffset val="100"/>
        <c:noMultiLvlLbl val="0"/>
      </c:catAx>
      <c:valAx>
        <c:axId val="8278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781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17180" cy="2376264"/>
          </a:xfrm>
        </p:spPr>
        <p:txBody>
          <a:bodyPr/>
          <a:lstStyle/>
          <a:p>
            <a:pPr algn="ctr"/>
            <a:r>
              <a:rPr lang="ru-RU" dirty="0" smtClean="0"/>
              <a:t>«Я здоровье сберегу – сам себе я помогу!»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149080"/>
            <a:ext cx="7117180" cy="14897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Проект подготовительной группы Б «Улыбка»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9543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Пятница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63509055"/>
              </p:ext>
            </p:extLst>
          </p:nvPr>
        </p:nvGraphicFramePr>
        <p:xfrm>
          <a:off x="539552" y="1556792"/>
          <a:ext cx="8064896" cy="500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90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Примеры использования сенсорных игр и упражнений.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62343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71600" y="188640"/>
            <a:ext cx="7125113" cy="1270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2" y="1124745"/>
            <a:ext cx="3471277" cy="720080"/>
          </a:xfrm>
        </p:spPr>
        <p:txBody>
          <a:bodyPr/>
          <a:lstStyle/>
          <a:p>
            <a:pPr algn="ctr"/>
            <a:r>
              <a:rPr lang="ru-RU" b="1" dirty="0" err="1" smtClean="0"/>
              <a:t>Цветотерапия</a:t>
            </a:r>
            <a:r>
              <a:rPr lang="ru-RU" b="1" dirty="0" smtClean="0"/>
              <a:t> + двигательная активность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65512" y="2766936"/>
            <a:ext cx="4724543" cy="273630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63280" y="764704"/>
            <a:ext cx="3471275" cy="1152129"/>
          </a:xfrm>
        </p:spPr>
        <p:txBody>
          <a:bodyPr/>
          <a:lstStyle/>
          <a:p>
            <a:pPr algn="ctr"/>
            <a:r>
              <a:rPr lang="ru-RU" b="1" dirty="0" smtClean="0"/>
              <a:t>Ароматерапия + тактильные ощущения</a:t>
            </a:r>
            <a:endParaRPr lang="ru-RU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204864"/>
            <a:ext cx="4666500" cy="2624906"/>
          </a:xfrm>
        </p:spPr>
      </p:pic>
    </p:spTree>
    <p:extLst>
      <p:ext uri="{BB962C8B-B14F-4D97-AF65-F5344CB8AC3E}">
        <p14:creationId xmlns:p14="http://schemas.microsoft.com/office/powerpoint/2010/main" val="287106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924475"/>
          </a:xfrm>
        </p:spPr>
        <p:txBody>
          <a:bodyPr/>
          <a:lstStyle/>
          <a:p>
            <a:pPr algn="ctr"/>
            <a:r>
              <a:rPr lang="ru-RU" sz="2800" b="1" dirty="0" smtClean="0"/>
              <a:t>Комбинированный тренажер. </a:t>
            </a:r>
            <a:br>
              <a:rPr lang="ru-RU" sz="2800" b="1" dirty="0" smtClean="0"/>
            </a:br>
            <a:r>
              <a:rPr lang="ru-RU" sz="2800" b="1" dirty="0" smtClean="0"/>
              <a:t>Тактильные ощущения + </a:t>
            </a:r>
            <a:r>
              <a:rPr lang="ru-RU" sz="2800" b="1" dirty="0" err="1" smtClean="0"/>
              <a:t>цветотерапия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009650" y="1829197"/>
            <a:ext cx="7124700" cy="4007643"/>
          </a:xfrm>
        </p:spPr>
      </p:pic>
    </p:spTree>
    <p:extLst>
      <p:ext uri="{BB962C8B-B14F-4D97-AF65-F5344CB8AC3E}">
        <p14:creationId xmlns:p14="http://schemas.microsoft.com/office/powerpoint/2010/main" val="1564723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273556"/>
          </a:xfrm>
        </p:spPr>
        <p:txBody>
          <a:bodyPr/>
          <a:lstStyle/>
          <a:p>
            <a:r>
              <a:rPr lang="ru-RU" sz="8000" dirty="0" smtClean="0"/>
              <a:t>Спасибо за внимание =)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8902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Формирование </a:t>
            </a:r>
            <a:r>
              <a:rPr lang="ru-RU" sz="4000" dirty="0"/>
              <a:t>у детей осознанного отношения к здоровому образу жизни через сенсорную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405647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/>
              <a:t>По количеству </a:t>
            </a:r>
            <a:r>
              <a:rPr lang="ru-RU" sz="2800" dirty="0"/>
              <a:t>– групповой</a:t>
            </a:r>
          </a:p>
          <a:p>
            <a:pPr marL="0" indent="0">
              <a:buNone/>
            </a:pPr>
            <a:r>
              <a:rPr lang="ru-RU" sz="2800" b="1" dirty="0"/>
              <a:t>По содержанию </a:t>
            </a:r>
            <a:r>
              <a:rPr lang="ru-RU" sz="2800" dirty="0"/>
              <a:t>– интегрированный</a:t>
            </a:r>
          </a:p>
          <a:p>
            <a:pPr marL="0" indent="0">
              <a:buNone/>
            </a:pPr>
            <a:r>
              <a:rPr lang="ru-RU" sz="2800" b="1" dirty="0"/>
              <a:t>По продолжительности  </a:t>
            </a:r>
            <a:r>
              <a:rPr lang="ru-RU" sz="2800" dirty="0"/>
              <a:t>– краткосрочный</a:t>
            </a:r>
          </a:p>
          <a:p>
            <a:pPr marL="0" indent="0">
              <a:buNone/>
            </a:pPr>
            <a:r>
              <a:rPr lang="ru-RU" sz="2800" b="1" dirty="0"/>
              <a:t>По доминирующему виду проектной деятельности </a:t>
            </a:r>
            <a:r>
              <a:rPr lang="ru-RU" sz="2800" dirty="0"/>
              <a:t>–   практико-ориентированный, игровой.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64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Нами взята за основу: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Работа с основными сенсорными рецепторами через сенсорные игры и занятия.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4768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В ходе проекта нами было реализовано:</a:t>
            </a:r>
          </a:p>
        </p:txBody>
      </p:sp>
    </p:spTree>
    <p:extLst>
      <p:ext uri="{BB962C8B-B14F-4D97-AF65-F5344CB8AC3E}">
        <p14:creationId xmlns:p14="http://schemas.microsoft.com/office/powerpoint/2010/main" val="32045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Понедельник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err="1" smtClean="0"/>
              <a:t>Цветотерапия</a:t>
            </a:r>
            <a:r>
              <a:rPr lang="ru-RU" sz="2400" b="1" dirty="0" smtClean="0"/>
              <a:t> – - метод воздействия цвета на самочувствие человека.</a:t>
            </a:r>
          </a:p>
          <a:p>
            <a:pPr marL="0" indent="0">
              <a:buNone/>
            </a:pPr>
            <a:r>
              <a:rPr lang="ru-RU" dirty="0"/>
              <a:t>Используется терапия </a:t>
            </a:r>
            <a:r>
              <a:rPr lang="ru-RU" dirty="0" smtClean="0"/>
              <a:t>цветом.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расный </a:t>
            </a:r>
            <a:r>
              <a:rPr lang="ru-RU" dirty="0"/>
              <a:t>– стимуляция,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ранжевый </a:t>
            </a:r>
            <a:r>
              <a:rPr lang="ru-RU" dirty="0"/>
              <a:t>– восстановление,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Ж</a:t>
            </a:r>
            <a:r>
              <a:rPr lang="ru-RU" dirty="0" smtClean="0"/>
              <a:t>елтый </a:t>
            </a:r>
            <a:r>
              <a:rPr lang="ru-RU" dirty="0"/>
              <a:t>– тонизирование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Зеленый – спокойствие, нормализация и </a:t>
            </a:r>
            <a:r>
              <a:rPr lang="ru-RU" dirty="0"/>
              <a:t>т.д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Для воздействия  на самочувствие и настроение использовались цветовые карточки, ниточки, массаж с использованием окрашенной соли.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59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Вторник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err="1" smtClean="0"/>
              <a:t>Звукотерапия</a:t>
            </a:r>
            <a:r>
              <a:rPr lang="ru-RU" sz="2800" b="1" dirty="0" smtClean="0"/>
              <a:t> – воздействие на слух.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000" dirty="0" smtClean="0"/>
              <a:t>- Пассивная  - звуки природы, спокойная музыка. Благоприятно воздействует на ЦНС. Использовалась перед сном и после активной деятельности. Так же для расслабления мышц (музыкальные </a:t>
            </a:r>
            <a:r>
              <a:rPr lang="ru-RU" sz="2000" dirty="0" err="1" smtClean="0"/>
              <a:t>физминутки</a:t>
            </a:r>
            <a:r>
              <a:rPr lang="ru-RU" sz="2000" dirty="0" smtClean="0"/>
              <a:t> под спокойную музыку)</a:t>
            </a:r>
          </a:p>
          <a:p>
            <a:pPr marL="0" indent="0">
              <a:buNone/>
            </a:pPr>
            <a:r>
              <a:rPr lang="ru-RU" sz="2000" dirty="0" smtClean="0"/>
              <a:t>- Активная – музыка созданная детьми, произведения в разной тональности. Задает рабочий ритм, настраивает на быстрый темп работы. Использовалась при переходе «от спокойного к активному»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559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Среда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Ароматерапия – </a:t>
            </a:r>
            <a:r>
              <a:rPr lang="ru-RU" sz="2400" dirty="0"/>
              <a:t>воздействует на обоняние. Приятные запахи – покой. Резкие запахи – возбуждение. Кроме того, эфирные масла обладают бактерицидными, противовирусными и противовоспалительными свойствами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Нами использовались:</a:t>
            </a:r>
          </a:p>
          <a:p>
            <a:pPr marL="0" indent="0">
              <a:buNone/>
            </a:pPr>
            <a:r>
              <a:rPr lang="ru-RU" sz="2400" dirty="0" smtClean="0"/>
              <a:t>Хвойные (еловые шишки, сосновые иголки и ветки) </a:t>
            </a:r>
          </a:p>
          <a:p>
            <a:pPr marL="0" indent="0">
              <a:buNone/>
            </a:pPr>
            <a:r>
              <a:rPr lang="ru-RU" sz="2400" dirty="0" smtClean="0"/>
              <a:t>Лекарственные травы (череда, ромашка, лён, мята)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10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Четверг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Тактильные ощущения - воздействуют на рецепторы кожи. Ощущения мягкости, тепла, нежности – покой. Покалывание, надавливание, вибрация – возбуждение. Использование приборов для массажа снимает мышечное напряжение и улучшает кровообращение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Нами использовались:</a:t>
            </a:r>
          </a:p>
          <a:p>
            <a:pPr marL="0" indent="0">
              <a:buNone/>
            </a:pPr>
            <a:r>
              <a:rPr lang="ru-RU" sz="2000" dirty="0" smtClean="0"/>
              <a:t>Природные тренажеры (шишки, ветки, мешочки с мятой и крупами)</a:t>
            </a:r>
          </a:p>
          <a:p>
            <a:pPr marL="0" indent="0">
              <a:buNone/>
            </a:pPr>
            <a:r>
              <a:rPr lang="ru-RU" sz="2000" dirty="0" smtClean="0"/>
              <a:t>Комбинированные тренажеры самостоятельного изготовления (из природного материала, пуговиц, с применением </a:t>
            </a:r>
            <a:r>
              <a:rPr lang="ru-RU" sz="2000" dirty="0" err="1" smtClean="0"/>
              <a:t>цветотерапии</a:t>
            </a:r>
            <a:r>
              <a:rPr lang="ru-RU" sz="2000" dirty="0" smtClean="0"/>
              <a:t> и ароматерапии)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647884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48</TotalTime>
  <Words>354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Summer</vt:lpstr>
      <vt:lpstr>«Я здоровье сберегу – сам себе я помогу!»</vt:lpstr>
      <vt:lpstr>Цель проекта:</vt:lpstr>
      <vt:lpstr>Тип проекта:</vt:lpstr>
      <vt:lpstr>Нами взята за основу:</vt:lpstr>
      <vt:lpstr>Презентация PowerPoint</vt:lpstr>
      <vt:lpstr>Понедельник</vt:lpstr>
      <vt:lpstr>Вторник</vt:lpstr>
      <vt:lpstr>Среда</vt:lpstr>
      <vt:lpstr>Четверг</vt:lpstr>
      <vt:lpstr>Пятница</vt:lpstr>
      <vt:lpstr>Заключение</vt:lpstr>
      <vt:lpstr>Презентация PowerPoint</vt:lpstr>
      <vt:lpstr>Комбинированный тренажер.  Тактильные ощущения + цветотерапия</vt:lpstr>
      <vt:lpstr>Спасибо за внимание =)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здоровье сберегу – сам себе я помогу!»</dc:title>
  <dc:creator>Элиза</dc:creator>
  <cp:lastModifiedBy>Electron</cp:lastModifiedBy>
  <cp:revision>8</cp:revision>
  <dcterms:created xsi:type="dcterms:W3CDTF">2017-04-23T18:12:37Z</dcterms:created>
  <dcterms:modified xsi:type="dcterms:W3CDTF">2019-12-26T08:40:31Z</dcterms:modified>
</cp:coreProperties>
</file>