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3"/>
  </p:notesMasterIdLst>
  <p:sldIdLst>
    <p:sldId id="256" r:id="rId2"/>
    <p:sldId id="272" r:id="rId3"/>
    <p:sldId id="304" r:id="rId4"/>
    <p:sldId id="267" r:id="rId5"/>
    <p:sldId id="274" r:id="rId6"/>
    <p:sldId id="306" r:id="rId7"/>
    <p:sldId id="309" r:id="rId8"/>
    <p:sldId id="307" r:id="rId9"/>
    <p:sldId id="308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20" autoAdjust="0"/>
  </p:normalViewPr>
  <p:slideViewPr>
    <p:cSldViewPr snapToGrid="0">
      <p:cViewPr varScale="1">
        <p:scale>
          <a:sx n="64" d="100"/>
          <a:sy n="64" d="100"/>
        </p:scale>
        <p:origin x="1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BB23-D088-4ECB-B82E-69D3A487A81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463F3-DD0A-4041-B03F-8BB7960E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0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63F3-DD0A-4041-B03F-8BB7960EE2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1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81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9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70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7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9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18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15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0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7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98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6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74D8-BCE3-45B5-A317-33543727035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873945-74D7-4B03-A9DE-1CB345836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2FE6F2-752E-4D9E-ACF6-C62B2FBA6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F37C63-CD41-40B3-A9E1-DCAD1F9369BB}"/>
              </a:ext>
            </a:extLst>
          </p:cNvPr>
          <p:cNvSpPr/>
          <p:nvPr/>
        </p:nvSpPr>
        <p:spPr>
          <a:xfrm>
            <a:off x="1529255" y="2278092"/>
            <a:ext cx="923499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мини – музеев в ДОУ, как одна из форм взаимодействия с родителями дошкольников»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lvl="0" algn="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lvl="0" algn="r"/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Усольцева Е.А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Игарка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768580-764F-4ACA-B44E-03E981495787}"/>
              </a:ext>
            </a:extLst>
          </p:cNvPr>
          <p:cNvSpPr/>
          <p:nvPr/>
        </p:nvSpPr>
        <p:spPr>
          <a:xfrm>
            <a:off x="1240499" y="363369"/>
            <a:ext cx="9234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«Сказка» г. Игарки</a:t>
            </a:r>
          </a:p>
        </p:txBody>
      </p:sp>
    </p:spTree>
    <p:extLst>
      <p:ext uri="{BB962C8B-B14F-4D97-AF65-F5344CB8AC3E}">
        <p14:creationId xmlns:p14="http://schemas.microsoft.com/office/powerpoint/2010/main" val="184379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66CF51-70B0-499B-AA9A-A0692AD3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3789" y="786063"/>
            <a:ext cx="8598569" cy="561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algn="ctr">
              <a:lnSpc>
                <a:spcPts val="1945"/>
              </a:lnSpc>
              <a:spcBef>
                <a:spcPct val="20000"/>
              </a:spcBef>
              <a:spcAft>
                <a:spcPts val="880"/>
              </a:spcAft>
              <a:buClr>
                <a:srgbClr val="F0A22E"/>
              </a:buClr>
              <a:buSzPct val="70000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Вывод:</a:t>
            </a:r>
          </a:p>
          <a:p>
            <a:pPr marL="12700" marR="12700" lvl="0" algn="just">
              <a:spcBef>
                <a:spcPct val="20000"/>
              </a:spcBef>
              <a:spcAft>
                <a:spcPts val="880"/>
              </a:spcAft>
              <a:buClr>
                <a:srgbClr val="F0A22E"/>
              </a:buClr>
              <a:buSzPct val="70000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свидетельствуют о востребованности музеев родителями и воспитанниками, об огромных потенциальных возможностях использования мини-музеев в процессе патриотического , нравственного, трудового, умственного, эстетического воспитания дошкольников. </a:t>
            </a:r>
          </a:p>
          <a:p>
            <a:pPr marL="12700" marR="12700" lvl="0" algn="just">
              <a:spcBef>
                <a:spcPct val="20000"/>
              </a:spcBef>
              <a:spcAft>
                <a:spcPts val="880"/>
              </a:spcAft>
              <a:buClr>
                <a:srgbClr val="F0A22E"/>
              </a:buClr>
              <a:buSzPct val="70000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обычном музее ребенок - лишь пассивный созерцатель, а здесь он - соавтор, творец экспозиции. Причем не только он сам, но и его родные . Каждый мини-музей - результат общения совместной работы воспитателя, детей и их семей.</a:t>
            </a:r>
          </a:p>
          <a:p>
            <a:pPr marL="12700" marR="12700" lvl="0" indent="444500" algn="just">
              <a:lnSpc>
                <a:spcPts val="197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2800" dirty="0">
              <a:solidFill>
                <a:srgbClr val="4E3B30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66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9419FF-36D8-4313-9ECF-91DB6D82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392DAE-D68D-4442-9D54-15255207AE95}"/>
              </a:ext>
            </a:extLst>
          </p:cNvPr>
          <p:cNvSpPr/>
          <p:nvPr/>
        </p:nvSpPr>
        <p:spPr>
          <a:xfrm>
            <a:off x="1668379" y="3208421"/>
            <a:ext cx="8390022" cy="82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algn="ctr">
              <a:lnSpc>
                <a:spcPts val="1945"/>
              </a:lnSpc>
              <a:spcBef>
                <a:spcPct val="20000"/>
              </a:spcBef>
              <a:spcAft>
                <a:spcPts val="880"/>
              </a:spcAft>
              <a:buClr>
                <a:srgbClr val="F0A22E"/>
              </a:buClr>
              <a:buSzPct val="70000"/>
            </a:pPr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Спасибо за внимание!</a:t>
            </a:r>
            <a:endParaRPr lang="ru-RU" sz="5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lvl="0" indent="444500" algn="just">
              <a:lnSpc>
                <a:spcPts val="197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2800" dirty="0">
              <a:solidFill>
                <a:srgbClr val="4E3B30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81BB72-D887-42B6-84AB-C0A36C950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69567D-59BD-433F-8815-09682EFE2B27}"/>
              </a:ext>
            </a:extLst>
          </p:cNvPr>
          <p:cNvSpPr/>
          <p:nvPr/>
        </p:nvSpPr>
        <p:spPr>
          <a:xfrm>
            <a:off x="2550696" y="850233"/>
            <a:ext cx="7528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МИНИ- музей?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E912C3-40B5-4B99-A765-049A086072CB}"/>
              </a:ext>
            </a:extLst>
          </p:cNvPr>
          <p:cNvSpPr/>
          <p:nvPr/>
        </p:nvSpPr>
        <p:spPr>
          <a:xfrm>
            <a:off x="1540041" y="1860885"/>
            <a:ext cx="853903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Мини-музей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особое, специальное организованное пространство, способствующее расширению кругозора и ребёнка, и взрослого, повышению образованности, воспитанности, приобщению к вечным ценностям.</a:t>
            </a:r>
          </a:p>
        </p:txBody>
      </p:sp>
    </p:spTree>
    <p:extLst>
      <p:ext uri="{BB962C8B-B14F-4D97-AF65-F5344CB8AC3E}">
        <p14:creationId xmlns:p14="http://schemas.microsoft.com/office/powerpoint/2010/main" val="135132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B12472-0245-49A9-948F-A1E0C480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2C2DFD-BFE1-4518-92A6-92759DEE506B}"/>
              </a:ext>
            </a:extLst>
          </p:cNvPr>
          <p:cNvSpPr/>
          <p:nvPr/>
        </p:nvSpPr>
        <p:spPr>
          <a:xfrm>
            <a:off x="930442" y="635369"/>
            <a:ext cx="96252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 создания мини-музея</a:t>
            </a:r>
            <a:br>
              <a:rPr lang="ru-RU" sz="2800" b="1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8AC7186-D9B5-4692-946F-EB77A312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4" y="1411704"/>
            <a:ext cx="8489371" cy="466996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Актуальность создания мини-музея была обусловлена проблемой пассивного участия родителей в жизни группы и детского сада. Решили использовать музейные технологии доступные для старшего дошкольного возраста для активного привлечения родителей в образовательный процесс.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Создание мини - музеев в детском саду  на сегодняшний день очень актуально. В условиях детского сада невозможно создать экспозиции, соответствующие требованиям музейного дела. Поэтому их  называют «мини-музеями». Это название отражает и возраст детей, и размеры экспозиции, и определенную ограниченность тематики.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Важная особенность мини - музея -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их создании детей и родителей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Дошкольники чувствуют свою причастность к мини-музею: они участвуют в обсуждении его тематики, приносят из дома экспонаты, могут выступать в роли экскурсовода.</a:t>
            </a:r>
          </a:p>
          <a:p>
            <a:pPr marL="0" indent="0" algn="just">
              <a:buNone/>
            </a:pP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24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1C7EEA-D1FC-4608-9B06-420E2E2F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E3FD5A-9F10-4E95-8E45-169C4549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91719" cy="734351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создания мини - музея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52D3804-BFD2-413C-A235-200BCCBE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89" y="1343952"/>
            <a:ext cx="8887327" cy="4607670"/>
          </a:xfrm>
        </p:spPr>
        <p:txBody>
          <a:bodyPr>
            <a:normAutofit lnSpcReduction="10000"/>
          </a:bodyPr>
          <a:lstStyle/>
          <a:p>
            <a:pPr marL="14400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внимание родителей к музеям. </a:t>
            </a:r>
          </a:p>
          <a:p>
            <a:pPr marL="14400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мини – музея, как отражение интересов и проявление инициативы детей.</a:t>
            </a:r>
          </a:p>
          <a:p>
            <a:pPr marL="14400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эффективного воздействия с родителями.</a:t>
            </a:r>
          </a:p>
          <a:p>
            <a:pPr marL="14400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партнерские взаимоотношения с семьей каждого воспитанника.</a:t>
            </a:r>
          </a:p>
          <a:p>
            <a:pPr marL="14400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атмосферу взаимопонимания, общности интересов, позитивный настрой на совместную работу.</a:t>
            </a:r>
          </a:p>
          <a:p>
            <a:pPr marL="14400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новых форм работы с детьми и их родителями.</a:t>
            </a:r>
          </a:p>
          <a:p>
            <a:pPr marL="14400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творческого и логического мышления и воображения.</a:t>
            </a:r>
          </a:p>
          <a:p>
            <a:pPr marL="14400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активной жизненной позиции.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1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CE27A-8375-446A-B5F5-2DEDB384D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35045" cy="5775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 работа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7B438B-8B86-43A2-B7E7-E1704CF2116A}"/>
              </a:ext>
            </a:extLst>
          </p:cNvPr>
          <p:cNvSpPr/>
          <p:nvPr/>
        </p:nvSpPr>
        <p:spPr>
          <a:xfrm>
            <a:off x="1581929" y="1363579"/>
            <a:ext cx="8325852" cy="462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Прежде чем начать знакомство дошкольников с мини-музеями, была проведена предварительная работа, направленная на эмоциональную подготовку, расширение знаний и представление у детей и родителей о музеях. </a:t>
            </a:r>
          </a:p>
          <a:p>
            <a:pPr lvl="0" algn="just">
              <a:spcAft>
                <a:spcPts val="100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В начале работы коллектив группы (дети, воспитатели) вместе с родителями определяют тему и название мини-музея, разрабатывают его модель, выбирают место для размещения. Большую роль в этом процессе играют родители, которые приносят экспонаты, помогают в оформлении. 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7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6A1DE2-295B-482B-809B-63B1C480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61740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«Такой разный Новый год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E536CC-CEDA-463D-816C-8564BFDA7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1567"/>
            <a:ext cx="5919537" cy="4439653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A5CDAEC-63CA-4F62-BC02-0FEF9AD24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1488280"/>
            <a:ext cx="5374105" cy="4251697"/>
          </a:xfrm>
        </p:spPr>
      </p:pic>
    </p:spTree>
    <p:extLst>
      <p:ext uri="{BB962C8B-B14F-4D97-AF65-F5344CB8AC3E}">
        <p14:creationId xmlns:p14="http://schemas.microsoft.com/office/powerpoint/2010/main" val="356315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A40A8-FFF2-40B4-A5C4-2E59FC36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4B20B-1EC1-435A-9A52-6F017F08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8" y="279453"/>
            <a:ext cx="9717950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–музей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D0885F-9F35-4A5E-A433-5250F632E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 r="4182"/>
          <a:stretch/>
        </p:blipFill>
        <p:spPr>
          <a:xfrm>
            <a:off x="5730745" y="1506688"/>
            <a:ext cx="5873264" cy="384462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0AEE89-376F-4DA2-AA65-AC10E14AE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47" y="873011"/>
            <a:ext cx="4347409" cy="57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8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C71583-F025-498E-9257-29F34867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404" y="385763"/>
            <a:ext cx="10953192" cy="13208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«Золотые руки наших мам и бабушек»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DA870D-59BA-4DE3-8566-8922348E1F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13" y="1465931"/>
            <a:ext cx="4500483" cy="4549858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041D1B65-0843-4202-89D2-FF00350FF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31" y="1085472"/>
            <a:ext cx="4478160" cy="5506968"/>
          </a:xfrm>
        </p:spPr>
      </p:pic>
    </p:spTree>
    <p:extLst>
      <p:ext uri="{BB962C8B-B14F-4D97-AF65-F5344CB8AC3E}">
        <p14:creationId xmlns:p14="http://schemas.microsoft.com/office/powerpoint/2010/main" val="394077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367DD2-A9E5-464B-8A3D-856717A3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433982"/>
            <a:ext cx="10279424" cy="4632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«Путешествие в прошлое денег»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06BAD1-1A13-4EB3-9BE8-32A9BB39C5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2" y="1087429"/>
            <a:ext cx="4160763" cy="5547685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30BCC674-1A26-4BA9-9E4F-DD9BE977A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46" y="1087429"/>
            <a:ext cx="4160763" cy="5547686"/>
          </a:xfrm>
        </p:spPr>
      </p:pic>
    </p:spTree>
    <p:extLst>
      <p:ext uri="{BB962C8B-B14F-4D97-AF65-F5344CB8AC3E}">
        <p14:creationId xmlns:p14="http://schemas.microsoft.com/office/powerpoint/2010/main" val="23563210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932</TotalTime>
  <Words>476</Words>
  <Application>Microsoft Office PowerPoint</Application>
  <PresentationFormat>Широкоэкранный</PresentationFormat>
  <Paragraphs>38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2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Цели создания мини - музея</vt:lpstr>
      <vt:lpstr>Предварительна работа</vt:lpstr>
      <vt:lpstr>Мини-музей «Такой разный Новый год»</vt:lpstr>
      <vt:lpstr>Мини –музей «Книжкин дом»</vt:lpstr>
      <vt:lpstr>Мини-музей «Золотые руки наших мам и бабушек»</vt:lpstr>
      <vt:lpstr>Мини – музей «Путешествие в прошлое денег»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990</cp:lastModifiedBy>
  <cp:revision>199</cp:revision>
  <dcterms:created xsi:type="dcterms:W3CDTF">2020-12-12T10:58:53Z</dcterms:created>
  <dcterms:modified xsi:type="dcterms:W3CDTF">2024-03-20T05:42:28Z</dcterms:modified>
</cp:coreProperties>
</file>