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8" r:id="rId5"/>
    <p:sldId id="267" r:id="rId6"/>
    <p:sldId id="269" r:id="rId7"/>
    <p:sldId id="264" r:id="rId8"/>
    <p:sldId id="263" r:id="rId9"/>
    <p:sldId id="274" r:id="rId10"/>
    <p:sldId id="272" r:id="rId11"/>
    <p:sldId id="275" r:id="rId12"/>
    <p:sldId id="280" r:id="rId13"/>
    <p:sldId id="281" r:id="rId14"/>
    <p:sldId id="271" r:id="rId15"/>
    <p:sldId id="28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CCCCFF"/>
    <a:srgbClr val="FF99FF"/>
    <a:srgbClr val="FF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14290"/>
            <a:ext cx="8749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«Сказка» города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Игарки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05273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марта – Международный женский день»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37354" y="5949280"/>
            <a:ext cx="303402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Усольцева Елена Андреевна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99663"/>
            <a:ext cx="5616624" cy="413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216618"/>
              </p:ext>
            </p:extLst>
          </p:nvPr>
        </p:nvGraphicFramePr>
        <p:xfrm>
          <a:off x="500034" y="1700808"/>
          <a:ext cx="8143931" cy="1828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7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88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форма  работы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задачи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место проведения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участники проекта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70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1.</a:t>
                      </a:r>
                    </a:p>
                    <a:p>
                      <a:pPr algn="ctr"/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pPr algn="ctr"/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Праздничный спектакль «Путешествие в Страну маминой мечты» с вручением подарков </a:t>
                      </a:r>
                    </a:p>
                    <a:p>
                      <a:pPr lvl="0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мамам  и бабушкам. 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Создать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праздничную атмосферу,</a:t>
                      </a:r>
                    </a:p>
                    <a:p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укрепить</a:t>
                      </a:r>
                    </a:p>
                    <a:p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семейные традиции.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Музыкальный зал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детского сада.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Дети,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родители, воспитатели,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музыкальный руководитель. 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Заключительный этап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 descr="7917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35896" y="3573016"/>
            <a:ext cx="4814889" cy="3009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Содержание работы  в процессе реализации проекта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Содержимое 5" descr="0_5453a_26cde0b5_XL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714348" y="1571612"/>
            <a:ext cx="3522331" cy="49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tvor2_1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500562" y="1571611"/>
            <a:ext cx="4000528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0062512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124" y="3929066"/>
            <a:ext cx="421484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Мини-музей «Золотые руки наших мам и бабушек»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763145"/>
            <a:ext cx="3713349" cy="37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63143"/>
            <a:ext cx="3312368" cy="44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Праздничный спектакль </a:t>
            </a: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Путешествие в Страну маминой мечты»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0809"/>
            <a:ext cx="4272136" cy="411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ДОУ Сказка\Desktop\8 марта\LYWT4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70809"/>
            <a:ext cx="3541990" cy="51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Результаты реализации проекта: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80000"/>
              </a:lnSpc>
              <a:defRPr/>
            </a:pPr>
            <a:endParaRPr lang="ru-RU" sz="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ru-RU" sz="12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>
              <a:lnSpc>
                <a:spcPct val="120000"/>
              </a:lnSpc>
              <a:buAutoNum type="arabicPeriod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  <a:t>Расширен кругозор детей о празднике 8 марта, его традициях празднования.</a:t>
            </a:r>
          </a:p>
          <a:p>
            <a:pPr marL="457200" indent="-457200">
              <a:lnSpc>
                <a:spcPct val="120000"/>
              </a:lnSpc>
              <a:buAutoNum type="arabicPeriod"/>
              <a:defRPr/>
            </a:pPr>
            <a:endParaRPr lang="ru-RU" sz="6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>
              <a:lnSpc>
                <a:spcPct val="120000"/>
              </a:lnSpc>
              <a:buFont typeface="Arial" pitchFamily="34" charset="0"/>
              <a:buAutoNum type="arabicPeriod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  <a:t>У детей сформировались творческие  способности, познавательная активность, любознательность, коммуникативные навыки; появилось желание быть похожими на близких людей в делах, поступках.</a:t>
            </a:r>
          </a:p>
          <a:p>
            <a:pPr marL="457200" indent="-457200">
              <a:lnSpc>
                <a:spcPct val="120000"/>
              </a:lnSpc>
              <a:buFont typeface="Arial" pitchFamily="34" charset="0"/>
              <a:buAutoNum type="arabicPeriod"/>
              <a:defRPr/>
            </a:pPr>
            <a:endParaRPr lang="ru-RU" sz="6400" b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457200" indent="-457200">
              <a:lnSpc>
                <a:spcPct val="120000"/>
              </a:lnSpc>
              <a:buAutoNum type="arabicPeriod"/>
              <a:defRPr/>
            </a:pPr>
            <a:r>
              <a:rPr lang="ru-RU" sz="6400" b="1" dirty="0" smtClean="0">
                <a:solidFill>
                  <a:srgbClr val="002060"/>
                </a:solidFill>
                <a:latin typeface="Bookman Old Style" pitchFamily="18" charset="0"/>
              </a:rPr>
              <a:t>Воспитанники и их родители приняли активное    участие в подготовке к празднику 8 марта.</a:t>
            </a:r>
          </a:p>
          <a:p>
            <a:pPr algn="l">
              <a:lnSpc>
                <a:spcPct val="120000"/>
              </a:lnSpc>
              <a:defRPr/>
            </a:pPr>
            <a:endParaRPr lang="ru-RU" sz="6400" b="1" dirty="0" smtClean="0">
              <a:solidFill>
                <a:srgbClr val="7030A0"/>
              </a:solidFill>
              <a:latin typeface="Bookman Old Style" pitchFamily="18" charset="0"/>
            </a:endParaRPr>
          </a:p>
          <a:p>
            <a:pPr algn="l">
              <a:lnSpc>
                <a:spcPct val="120000"/>
              </a:lnSpc>
              <a:defRPr/>
            </a:pP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 за внимание!!!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Рисунок 4" descr="57913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2276872"/>
            <a:ext cx="6280970" cy="3206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58272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Проект </a:t>
            </a:r>
            <a:b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«8 марта – Международный женский день»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928802"/>
            <a:ext cx="7488832" cy="4452526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информационно-творческий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краткосрочный (29 февраля – 4 марта)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дети старшей группы «Умка»; воспитатель Усольцева Е.А., музыкальный руководитель – Зорина М.В.); родители воспитанников.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397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340768"/>
            <a:ext cx="7927338" cy="45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4048" y="2786058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Вряд ли найдется в мире человек, </a:t>
            </a:r>
            <a:b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который бы не любил свою маму.</a:t>
            </a:r>
            <a:endParaRPr lang="ru-RU" sz="28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 проекта: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68761"/>
            <a:ext cx="5186370" cy="47320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Расширять знания детей о возникновении праздника 8 Марта.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Воспитывать заботливое отношение к мамам через стремление отблагодарить их за любовь.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Привлекать детей к изготовлению подарков маме, проведение утренника, посвященного Международному женскому дню – 8 марта.</a:t>
            </a:r>
            <a:endParaRPr lang="ru-RU" sz="2000" b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428736"/>
            <a:ext cx="2928958" cy="463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Задачи: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99592" y="1196752"/>
            <a:ext cx="7416824" cy="51845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Познакомить детей с историей возникновения праздника 8 Марта.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Уточнить представления детей о семье. Вспомнить с детьми имена и отчества мам и бабушек.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Развивать у детей доброе и заботливое отношение к своей маме: желание помогать ей,  радовать ее своими добрыми поступками и делами. </a:t>
            </a:r>
          </a:p>
          <a:p>
            <a:pPr algn="just">
              <a:tabLst>
                <a:tab pos="540385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Способствовать развитию творческих способностей воспитанников: привлекать детей в подготовке к празднику, к изготовлению подарков мамам;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6997" y="1954169"/>
            <a:ext cx="6950005" cy="374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72452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Этапы реализации проекта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Подготовительный этап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01392"/>
              </p:ext>
            </p:extLst>
          </p:nvPr>
        </p:nvGraphicFramePr>
        <p:xfrm>
          <a:off x="321439" y="1628800"/>
          <a:ext cx="8501122" cy="38404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  <a:reflection blurRad="6350" stA="50000" endA="295" endPos="92000" dist="101600" dir="5400000" sy="-100000" algn="bl" rotWithShape="0"/>
                </a:effectLst>
                <a:tableStyleId>{93296810-A885-4BE3-A3E7-6D5BEEA58F35}</a:tableStyleId>
              </a:tblPr>
              <a:tblGrid>
                <a:gridCol w="597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0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45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№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форма  работы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задачи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место проведения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участники проекта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62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Обсуждение цели, задач с родителями.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Привлечение родителей в участии проекта.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д/с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родители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1596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Создание необходимых условий для реализации проекта.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effectLst/>
                          <a:latin typeface="Bookman Old Style" pitchFamily="18" charset="0"/>
                        </a:rPr>
                        <a:t>Подобрать материалы, игрушки, атрибуты к игровой деятельности, иллюстрированный материал, дидактические игры, художественную литературу по теме «Женский день».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/с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родители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568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Подбор материала для продуктивной деятельности.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Привлечение детей к изготовлению подарков мамам, бабушкам и девочкам группы.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/с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Воспитатели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Основной этап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02676"/>
              </p:ext>
            </p:extLst>
          </p:nvPr>
        </p:nvGraphicFramePr>
        <p:xfrm>
          <a:off x="357158" y="1124744"/>
          <a:ext cx="8501122" cy="4898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№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форма  работы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задачи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место проведения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участники проекта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8603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1.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Рассказ о наступающем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женском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празднике.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Беседы: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«Моя мама», «Как я буду поздравлять маму», «Как мы помогаем бабушке и маме», «Моя бабушка».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Познакомить детей с историей празднования Международного женского дня;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воспитывать доброе отношение к маме и бабушке, желание заботиться о них, помогать, защищать их.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2.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Сюжетно-ролевые игры: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«Семья», «Мама в магазине»,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«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Дочки –матери», «Больница».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Воспитывать любовь к маме и бабушке, желание помогать им. Учить вежливости друг с другом. 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894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3.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Чтение рассказов и стихов:</a:t>
                      </a:r>
                      <a:r>
                        <a:rPr lang="ru-RU" sz="11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Л. </a:t>
                      </a:r>
                      <a:r>
                        <a:rPr lang="ru-RU" sz="1100" b="1" kern="120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Квитко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«Бабушкины руки», Е.Григорьев «Ссора», Г. </a:t>
                      </a:r>
                      <a:r>
                        <a:rPr lang="ru-RU" sz="1100" b="1" kern="120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Виеру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«Мамин день»,</a:t>
                      </a:r>
                      <a:r>
                        <a:rPr lang="ru-RU" sz="1100" b="1" i="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Е. Благининой «Посидим в тишине» и А. </a:t>
                      </a:r>
                      <a:r>
                        <a:rPr lang="ru-RU" sz="1100" b="1" kern="120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Барто</a:t>
                      </a:r>
                      <a:r>
                        <a:rPr lang="ru-RU" sz="1100" b="1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«Перед сном».</a:t>
                      </a:r>
                      <a:endParaRPr lang="ru-RU" sz="11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Познакомить с новыми стихотворениями; формировать доброе отношение к своей маме.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Продолжить обогащение словаря детей новыми словами.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579221"/>
              </p:ext>
            </p:extLst>
          </p:nvPr>
        </p:nvGraphicFramePr>
        <p:xfrm>
          <a:off x="357158" y="142852"/>
          <a:ext cx="8501122" cy="64153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6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9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5251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4.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Аппликация «Чашка  в подарок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бабушке»;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открытка для мамы.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Воспитывать чувства любви и уважения к мамам (бабушкам), стремление сделать им приятное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своими руками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; Развивать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внимание, эстетическое восприятие. Закреплять умение аккуратно пользоваться клеем.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  <a:p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91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5.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Рисование «Портрет мамы», «Цветы в вазе».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Вызвать у детей желание нарисовать портрет своей мамы, передать в рисунке черты её облика( цвет глаз, волос).</a:t>
                      </a:r>
                      <a:r>
                        <a:rPr lang="ru-RU" sz="1200" b="1" i="0" kern="120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Воспитывать любовь  и нежное отношение к маме.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  <a:p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739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6.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Лепка «Букет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для мамы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».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  <a:ea typeface="+mn-ea"/>
                          <a:cs typeface="+mn-cs"/>
                        </a:rPr>
                        <a:t>Воспитывать желание порадовать окружающих, создать для них что-то красивое.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261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7.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Создание мини-музея «Золотые руки наших мам и бабушек»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Показать детям мастерство маминых рук. Воспитывать уважение к маме и бабушке. Укрепить сотрудничество детский сад и семья. Воспитывать образ самых близких людей. Воспитывать у детей доброе, внимательное, уважительное отношение.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err="1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</a:t>
                      </a: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/с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воспитатель/родители 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3957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8.</a:t>
                      </a:r>
                      <a:endParaRPr lang="ru-RU" sz="1200" b="1" i="0" dirty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Коллективное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изготовление стенгазеты</a:t>
                      </a:r>
                    </a:p>
                    <a:p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«Поздравляем маму».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Создать условия и привлечь воспитанников в продуктивную деятельность.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Вызвать чувство радости. Повысить творческую активность и сплоченность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педагогов, родителей и детей.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Групповая</a:t>
                      </a:r>
                      <a:r>
                        <a:rPr lang="ru-RU" sz="1200" b="1" i="0" baseline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 комната</a:t>
                      </a:r>
                      <a:endParaRPr lang="ru-RU" sz="1200" b="1" i="0" dirty="0" smtClean="0">
                        <a:solidFill>
                          <a:srgbClr val="002060"/>
                        </a:solidFill>
                        <a:latin typeface="Bookman Old Style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Дети/</a:t>
                      </a:r>
                    </a:p>
                    <a:p>
                      <a:r>
                        <a:rPr lang="ru-RU" sz="1200" b="1" i="0" dirty="0" smtClean="0">
                          <a:solidFill>
                            <a:srgbClr val="002060"/>
                          </a:solidFill>
                          <a:latin typeface="Bookman Old Style" pitchFamily="18" charset="0"/>
                        </a:rPr>
                        <a:t>воспитатель </a:t>
                      </a:r>
                    </a:p>
                  </a:txBody>
                  <a:tcPr>
                    <a:gradFill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782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Проект  «8 марта – Международный женский день»</vt:lpstr>
      <vt:lpstr>АКТУАЛЬНОСТЬ</vt:lpstr>
      <vt:lpstr>Цель проекта:</vt:lpstr>
      <vt:lpstr>Задачи:</vt:lpstr>
      <vt:lpstr>Этапы реализации проекта</vt:lpstr>
      <vt:lpstr>Подготовительный этап</vt:lpstr>
      <vt:lpstr>Основной этап</vt:lpstr>
      <vt:lpstr>Презентация PowerPoint</vt:lpstr>
      <vt:lpstr>Заключительный этап</vt:lpstr>
      <vt:lpstr>  Содержание работы  в процессе реализации проекта </vt:lpstr>
      <vt:lpstr>Мини-музей «Золотые руки наших мам и бабушек»</vt:lpstr>
      <vt:lpstr>Праздничный спектакль  «Путешествие в Страну маминой мечты» </vt:lpstr>
      <vt:lpstr>Результаты реализации проекта: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Timur</dc:creator>
  <cp:lastModifiedBy>Umka</cp:lastModifiedBy>
  <cp:revision>88</cp:revision>
  <dcterms:created xsi:type="dcterms:W3CDTF">2016-03-05T15:28:29Z</dcterms:created>
  <dcterms:modified xsi:type="dcterms:W3CDTF">2023-05-16T07:22:41Z</dcterms:modified>
</cp:coreProperties>
</file>